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9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0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1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2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3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4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5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6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17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19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20.xml" ContentType="application/vnd.openxmlformats-officedocument.theme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1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22.xml" ContentType="application/vnd.openxmlformats-officedocument.theme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23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24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25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26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27.xml" ContentType="application/vnd.openxmlformats-officedocument.theme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theme/theme28.xml" ContentType="application/vnd.openxmlformats-officedocument.theme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theme/theme29.xml" ContentType="application/vnd.openxmlformats-officedocument.theme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theme/theme30.xml" ContentType="application/vnd.openxmlformats-officedocument.theme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31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32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theme/theme33.xml" ContentType="application/vnd.openxmlformats-officedocument.theme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theme/theme34.xml" ContentType="application/vnd.openxmlformats-officedocument.theme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35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36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theme/theme37.xml" ContentType="application/vnd.openxmlformats-officedocument.theme+xml"/>
  <Override PartName="/ppt/theme/theme3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4350" r:id="rId2"/>
    <p:sldMasterId id="2147484695" r:id="rId3"/>
    <p:sldMasterId id="2147484708" r:id="rId4"/>
    <p:sldMasterId id="2147484722" r:id="rId5"/>
    <p:sldMasterId id="2147484735" r:id="rId6"/>
    <p:sldMasterId id="2147484748" r:id="rId7"/>
    <p:sldMasterId id="2147484761" r:id="rId8"/>
    <p:sldMasterId id="2147484789" r:id="rId9"/>
    <p:sldMasterId id="2147484803" r:id="rId10"/>
    <p:sldMasterId id="2147484816" r:id="rId11"/>
    <p:sldMasterId id="2147484829" r:id="rId12"/>
    <p:sldMasterId id="2147484842" r:id="rId13"/>
    <p:sldMasterId id="2147484855" r:id="rId14"/>
    <p:sldMasterId id="2147484869" r:id="rId15"/>
    <p:sldMasterId id="2147484883" r:id="rId16"/>
    <p:sldMasterId id="2147484896" r:id="rId17"/>
    <p:sldMasterId id="2147484909" r:id="rId18"/>
    <p:sldMasterId id="2147484922" r:id="rId19"/>
    <p:sldMasterId id="2147484936" r:id="rId20"/>
    <p:sldMasterId id="2147484949" r:id="rId21"/>
    <p:sldMasterId id="2147484962" r:id="rId22"/>
    <p:sldMasterId id="2147484975" r:id="rId23"/>
    <p:sldMasterId id="2147484988" r:id="rId24"/>
    <p:sldMasterId id="2147485001" r:id="rId25"/>
    <p:sldMasterId id="2147485015" r:id="rId26"/>
    <p:sldMasterId id="2147485028" r:id="rId27"/>
    <p:sldMasterId id="2147485041" r:id="rId28"/>
    <p:sldMasterId id="2147485054" r:id="rId29"/>
    <p:sldMasterId id="2147485067" r:id="rId30"/>
    <p:sldMasterId id="2147485081" r:id="rId31"/>
    <p:sldMasterId id="2147485094" r:id="rId32"/>
    <p:sldMasterId id="2147485107" r:id="rId33"/>
    <p:sldMasterId id="2147485120" r:id="rId34"/>
    <p:sldMasterId id="2147485133" r:id="rId35"/>
    <p:sldMasterId id="2147485146" r:id="rId36"/>
    <p:sldMasterId id="2147485159" r:id="rId37"/>
  </p:sldMasterIdLst>
  <p:notesMasterIdLst>
    <p:notesMasterId r:id="rId63"/>
  </p:notesMasterIdLst>
  <p:sldIdLst>
    <p:sldId id="526" r:id="rId38"/>
    <p:sldId id="502" r:id="rId39"/>
    <p:sldId id="503" r:id="rId40"/>
    <p:sldId id="505" r:id="rId41"/>
    <p:sldId id="511" r:id="rId42"/>
    <p:sldId id="506" r:id="rId43"/>
    <p:sldId id="507" r:id="rId44"/>
    <p:sldId id="508" r:id="rId45"/>
    <p:sldId id="509" r:id="rId46"/>
    <p:sldId id="523" r:id="rId47"/>
    <p:sldId id="510" r:id="rId48"/>
    <p:sldId id="524" r:id="rId49"/>
    <p:sldId id="525" r:id="rId50"/>
    <p:sldId id="512" r:id="rId51"/>
    <p:sldId id="513" r:id="rId52"/>
    <p:sldId id="514" r:id="rId53"/>
    <p:sldId id="515" r:id="rId54"/>
    <p:sldId id="516" r:id="rId55"/>
    <p:sldId id="517" r:id="rId56"/>
    <p:sldId id="518" r:id="rId57"/>
    <p:sldId id="519" r:id="rId58"/>
    <p:sldId id="520" r:id="rId59"/>
    <p:sldId id="521" r:id="rId60"/>
    <p:sldId id="522" r:id="rId61"/>
    <p:sldId id="527" r:id="rId6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1pPr>
    <a:lvl2pPr marL="457200"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2pPr>
    <a:lvl3pPr marL="914400"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3pPr>
    <a:lvl4pPr marL="1371600"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4pPr>
    <a:lvl5pPr marL="1828800" algn="l" rtl="0" eaLnBrk="0" fontAlgn="base" hangingPunct="0">
      <a:lnSpc>
        <a:spcPct val="110000"/>
      </a:lnSpc>
      <a:spcBef>
        <a:spcPct val="20000"/>
      </a:spcBef>
      <a:spcAft>
        <a:spcPct val="0"/>
      </a:spcAft>
      <a:buSzPct val="120000"/>
      <a:buChar char="•"/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rgbClr val="133984"/>
        </a:solidFill>
        <a:latin typeface="Arial" charset="0"/>
        <a:ea typeface="华文新魏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9008" autoAdjust="0"/>
  </p:normalViewPr>
  <p:slideViewPr>
    <p:cSldViewPr>
      <p:cViewPr varScale="1">
        <p:scale>
          <a:sx n="98" d="100"/>
          <a:sy n="98" d="100"/>
        </p:scale>
        <p:origin x="133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9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5.xml"/><Relationship Id="rId47" Type="http://schemas.openxmlformats.org/officeDocument/2006/relationships/slide" Target="slides/slide10.xml"/><Relationship Id="rId50" Type="http://schemas.openxmlformats.org/officeDocument/2006/relationships/slide" Target="slides/slide13.xml"/><Relationship Id="rId55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" Target="slides/slide3.xml"/><Relationship Id="rId45" Type="http://schemas.openxmlformats.org/officeDocument/2006/relationships/slide" Target="slides/slide8.xml"/><Relationship Id="rId53" Type="http://schemas.openxmlformats.org/officeDocument/2006/relationships/slide" Target="slides/slide16.xml"/><Relationship Id="rId58" Type="http://schemas.openxmlformats.org/officeDocument/2006/relationships/slide" Target="slides/slide21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24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6.xml"/><Relationship Id="rId48" Type="http://schemas.openxmlformats.org/officeDocument/2006/relationships/slide" Target="slides/slide11.xml"/><Relationship Id="rId56" Type="http://schemas.openxmlformats.org/officeDocument/2006/relationships/slide" Target="slides/slide19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1.xml"/><Relationship Id="rId46" Type="http://schemas.openxmlformats.org/officeDocument/2006/relationships/slide" Target="slides/slide9.xml"/><Relationship Id="rId59" Type="http://schemas.openxmlformats.org/officeDocument/2006/relationships/slide" Target="slides/slide22.xml"/><Relationship Id="rId6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4.xml"/><Relationship Id="rId54" Type="http://schemas.openxmlformats.org/officeDocument/2006/relationships/slide" Target="slides/slide17.xml"/><Relationship Id="rId62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12.xml"/><Relationship Id="rId57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7.xml"/><Relationship Id="rId52" Type="http://schemas.openxmlformats.org/officeDocument/2006/relationships/slide" Target="slides/slide15.xml"/><Relationship Id="rId60" Type="http://schemas.openxmlformats.org/officeDocument/2006/relationships/slide" Target="slides/slide23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D94DEFA-6508-47A8-A55D-61F29FB852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11382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fld id="{EC3137B9-ED63-4AF9-B4CA-D3631F62CBE7}" type="slidenum">
              <a:rPr lang="en-US" altLang="zh-CN" sz="1200" smtClean="0">
                <a:ea typeface="宋体" charset="-122"/>
              </a:rPr>
              <a:pPr eaLnBrk="1" hangingPunct="1"/>
              <a:t>1</a:t>
            </a:fld>
            <a:endParaRPr lang="en-US" altLang="zh-CN" sz="12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314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9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705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34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zh-CN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9A9369FA-C9F6-464F-9A6E-5056B7802E28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386695559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 eaLnBrk="1" latinLnBrk="0" hangingPunct="1">
              <a:buFontTx/>
              <a:buNone/>
              <a:defRPr kumimoji="0" lang="zh-CN" sz="16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D9C045-3976-40E7-9665-B52F7AC6FAEF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359668453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纵栏(带大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lang="zh-CN" sz="2400" baseline="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E82E9900-10EA-44FB-9733-A19CA6943E7C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310494028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 栏: 1 纵栏和 3 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8B0D5F9-7378-490A-9B59-1A7D4C6D8EBD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436487804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栏: 3 横栏和 2 纵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571BAE2F-279C-45FD-9B0B-3AA591B31E7E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45732133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栏: 3 纵栏和 2 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1388264-E941-4DC3-B3C2-9694481650B8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547263280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方形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74AF31B-C580-4EF1-B0C8-F2472B803B7A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137044635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栏，正方形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00E00C2-2977-4341-BA89-B55C34191B1E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408066937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DB4C7B45-D645-4097-A466-FB7166160BDC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262286959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 anchor="ctr"/>
          <a:lstStyle/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eaLnBrk="1" latinLnBrk="0" hangingPunct="1"/>
            <a:r>
              <a:rPr lang="zh-CN" altLang="en-US" smtClean="0"/>
              <a:t>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F8A8-35DF-45CE-B13A-E83A030AADA4}" type="datetime1">
              <a:rPr lang="zh-CN" altLang="en-US" smtClean="0"/>
              <a:t>2018/12/18</a:t>
            </a:fld>
            <a:endParaRPr kumimoji="0" lang="zh-CN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pPr/>
              <a:t>‹#›</a:t>
            </a:fld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00200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2589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8474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14429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772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5898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85902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0370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4663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52764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187148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884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1416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3368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94841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1349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911861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9592867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11395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475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4438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4106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556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13548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79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758454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403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2801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15378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9485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67025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169601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1488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74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4882729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53903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666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9093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3769213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23110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3657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5235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51167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377110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0687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38881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51805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18917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9578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57954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681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415578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4925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06574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5237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424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212934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9293888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119751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7626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080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73794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78707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8440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235892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616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021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40662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8062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97323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0788488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559610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14212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9075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04082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19608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31597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177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70067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0147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1173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911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13899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0957831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82335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2543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69117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70549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166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185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138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53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544848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50094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7717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31201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63987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0818618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6809441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75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178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31991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9816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3996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9416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962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737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310216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49060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09224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0916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783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3017205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8763635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8689999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86315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917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11336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1848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81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413178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14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444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670800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99815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53720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021290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05320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40321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77587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7711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8013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6253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64414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48734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18776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24465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8056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79022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76063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0182180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15696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6192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8946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84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78766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7981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451082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34729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59993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81046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51137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5394500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953516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7985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9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0211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23617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7181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4745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7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8312571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54072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82166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3348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88776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108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5695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83655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695814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927270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0646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94464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00470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87473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6041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43178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359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85800"/>
            <a:ext cx="8543925" cy="5181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F646A-B8C1-4F7C-9F72-14AE7A7C67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80796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1100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72813445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424485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0913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0977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9667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20031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9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715955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475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62852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26233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06557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5144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467408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342361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874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57452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8543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286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372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35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208830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32478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35834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5552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71152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3816256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37853979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03268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74310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94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06004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9292060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96135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665543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431778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12080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2481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498782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6715621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453404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7275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97113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59348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2004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07182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85257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0650321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1988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09795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5633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343915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9909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8906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94091360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58932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50223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839278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86737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14215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88562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2464562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2602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93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823761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320883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60351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5339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051255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669654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57512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603839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065720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711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1599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66124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25341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66092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22081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09792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56036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406229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75099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876319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203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4762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73039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099659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5598725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88774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15208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359869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46020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9234164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589962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8619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9135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3047693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115697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967604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94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40430903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12134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63610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71332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187600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321258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0411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39159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429473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68553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76135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2531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485407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073838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87691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22168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650843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517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7349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9541977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7609377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60881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01763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28892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102216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73455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504851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5533820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5319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55395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70946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13939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43347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3282791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9174402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251819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4412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685234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10374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541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120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09708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7714230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33172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538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942382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14768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4649167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6035817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3793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39732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636093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019025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173960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7212013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307153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35738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227675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8434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31848504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275819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181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65120129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549250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669214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77750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94254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715924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89488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415240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99422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280408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56509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550790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19198051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615231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859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742437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sjtu.edu.cn/_mediafile/wwwsjtu/2011/03/15/jl4fvhox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388"/>
            <a:ext cx="19478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90626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187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64370642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75828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117771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622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365181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353889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0497157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5903001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73377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926314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5057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779855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678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4602760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7740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22451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601452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579832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843270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579178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7943499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432594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876514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29952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344037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602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874769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4795659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02748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78831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582680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71240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795824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509466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385922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251813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2027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732511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78747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65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453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549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8340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824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894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699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50912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7810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120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2830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0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1405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22122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44537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5825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00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0870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5387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688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51161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738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67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8325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962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1783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34173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14602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5787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01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8663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ln/>
        </p:spPr>
        <p:txBody>
          <a:bodyPr tIns="45720" anchor="ctr"/>
          <a:lstStyle>
            <a:lvl1pPr>
              <a:defRPr sz="4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33825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4947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9837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758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34616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852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8517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85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7394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8584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22262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344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965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9144000" cy="688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455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76675"/>
            <a:ext cx="4038600" cy="2457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423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册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 eaLnBrk="1" latinLnBrk="0" hangingPunct="1">
              <a:defRPr kumimoji="0" lang="zh-CN"/>
            </a:lvl1pPr>
            <a:extLst/>
          </a:lstStyle>
          <a:p>
            <a:r>
              <a:rPr kumimoji="0" lang="zh-CN"/>
              <a:t>单击此处添加相册标题</a:t>
            </a:r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/>
            </a:pPr>
            <a:endParaRPr kumimoji="0" lang="zh-CN" sz="3200" b="0" i="1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单击此处添加日期和其他详细信息</a:t>
            </a:r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0C0E48A-392A-4A05-A004-BEF86D1FCF96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403939520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820036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3A2D69F-7934-4E81-872F-051B83F0179D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352896852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AEFF259-C18E-4C6C-80B6-C9613BCDE5CB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06457486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横栏(全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kumimoji="0" lang="zh-CN"/>
              <a:t>单击图标</a:t>
            </a:r>
            <a:r>
              <a:rPr kumimoji="0" lang="zh-CN" baseline="0"/>
              <a:t>添加</a:t>
            </a:r>
            <a:r>
              <a:rPr kumimoji="0" lang="zh-CN"/>
              <a:t>全页图片</a:t>
            </a:r>
            <a:endParaRPr kumimoji="0" lang="zh-CN" i="0" baseline="0"/>
          </a:p>
          <a:p>
            <a:pPr marL="0" marR="0" indent="0" algn="ctr">
              <a:buFontTx/>
              <a:buNone/>
            </a:pPr>
            <a:endParaRPr kumimoji="0" lang="zh-CN" i="0"/>
          </a:p>
          <a:p>
            <a:pPr algn="ctr">
              <a:buFontTx/>
              <a:buNone/>
            </a:pPr>
            <a:endParaRPr kumimoji="0" lang="zh-CN" i="0"/>
          </a:p>
          <a:p>
            <a:pPr algn="ctr">
              <a:buFontTx/>
              <a:buNone/>
            </a:pPr>
            <a:endParaRPr kumimoji="0" lang="zh-CN" i="0"/>
          </a:p>
        </p:txBody>
      </p:sp>
    </p:spTree>
    <p:extLst>
      <p:ext uri="{BB962C8B-B14F-4D97-AF65-F5344CB8AC3E}">
        <p14:creationId xmlns:p14="http://schemas.microsoft.com/office/powerpoint/2010/main" val="417420291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 eaLnBrk="1" latinLnBrk="0" hangingPunct="1">
              <a:defRPr kumimoji="0" lang="zh-CN" baseline="0"/>
            </a:lvl1pPr>
            <a:extLst/>
          </a:lstStyle>
          <a:p>
            <a:r>
              <a:rPr kumimoji="0" lang="zh-CN"/>
              <a:t>单击此处添加节标题</a:t>
            </a:r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 eaLnBrk="1" latinLnBrk="0" hangingPunct="1">
              <a:buFontTx/>
              <a:buNone/>
              <a:defRPr kumimoji="0" lang="zh-CN" sz="1800"/>
            </a:lvl1pPr>
            <a:extLst/>
          </a:lstStyle>
          <a:p>
            <a:pPr lvl="0"/>
            <a:r>
              <a:rPr kumimoji="0" lang="zh-CN"/>
              <a:t>单击此处添加副标题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/>
          <a:p>
            <a:pPr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66E553D-8116-44EE-936E-3884B7A2C673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21476917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E0086C-8CE8-4F0D-9FD8-38F0FA3B7609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31183956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492E269-8C9F-4EFE-B82E-D7D58700CC2B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545146936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混向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A30BB1-46FB-4A30-84BE-49D1D3D735E6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3452874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纵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2DA35CB-122A-4C3E-85CF-69106ECA0516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2092953345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横栏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lang="zh-CN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kumimoji="0" lang="zh-CN"/>
              <a:t>单击此处添加标题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43C8818-9DB4-4891-BB61-6406A3BB761D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56815759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混向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zh-CN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eaLnBrk="1" latinLnBrk="0" hangingPunct="1"/>
            <a:r>
              <a:rPr lang="zh-CN" altLang="en-US" smtClean="0"/>
              <a:t>单击图标添加图片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543D15-9B17-4D9B-881F-6C8192C8F25F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222280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image" Target="../media/image9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image" Target="../media/image1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image" Target="../media/image1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image" Target="../media/image1.jpe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image" Target="../media/image1.jpe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image" Target="../media/image1.jpe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14" Type="http://schemas.openxmlformats.org/officeDocument/2006/relationships/image" Target="../media/image1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9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8.xml"/><Relationship Id="rId12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25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61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image" Target="../media/image9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1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75.xml"/><Relationship Id="rId2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6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72.xml"/><Relationship Id="rId14" Type="http://schemas.openxmlformats.org/officeDocument/2006/relationships/image" Target="../media/image1.jpe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image" Target="../media/image1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9.xml"/><Relationship Id="rId2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5" Type="http://schemas.openxmlformats.org/officeDocument/2006/relationships/slideLayout" Target="../slideLayouts/slideLayout29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97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Relationship Id="rId14" Type="http://schemas.openxmlformats.org/officeDocument/2006/relationships/image" Target="../media/image1.jpe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0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Relationship Id="rId14" Type="http://schemas.openxmlformats.org/officeDocument/2006/relationships/image" Target="../media/image9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9.xml"/><Relationship Id="rId13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318.xml"/><Relationship Id="rId12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5" Type="http://schemas.openxmlformats.org/officeDocument/2006/relationships/slideLayout" Target="../slideLayouts/slideLayout3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21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Relationship Id="rId14" Type="http://schemas.openxmlformats.org/officeDocument/2006/relationships/image" Target="../media/image1.jpeg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Relationship Id="rId14" Type="http://schemas.openxmlformats.org/officeDocument/2006/relationships/image" Target="../media/image1.jpe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6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50.xml"/><Relationship Id="rId1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7.xml"/><Relationship Id="rId14" Type="http://schemas.openxmlformats.org/officeDocument/2006/relationships/image" Target="../media/image1.jpe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8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63.xml"/><Relationship Id="rId7" Type="http://schemas.openxmlformats.org/officeDocument/2006/relationships/slideLayout" Target="../slideLayouts/slideLayout367.xml"/><Relationship Id="rId12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6.xml"/><Relationship Id="rId11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9.xml"/><Relationship Id="rId14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9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0.xml"/><Relationship Id="rId13" Type="http://schemas.openxmlformats.org/officeDocument/2006/relationships/slideLayout" Target="../slideLayouts/slideLayout385.xml"/><Relationship Id="rId3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4.xml"/><Relationship Id="rId2" Type="http://schemas.openxmlformats.org/officeDocument/2006/relationships/slideLayout" Target="../slideLayouts/slideLayout37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7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81.xml"/><Relationship Id="rId14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3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92.xml"/><Relationship Id="rId12" Type="http://schemas.openxmlformats.org/officeDocument/2006/relationships/slideLayout" Target="../slideLayouts/slideLayout397.xml"/><Relationship Id="rId2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86.xml"/><Relationship Id="rId6" Type="http://schemas.openxmlformats.org/officeDocument/2006/relationships/slideLayout" Target="../slideLayouts/slideLayout391.xml"/><Relationship Id="rId11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89.xml"/><Relationship Id="rId9" Type="http://schemas.openxmlformats.org/officeDocument/2006/relationships/slideLayout" Target="../slideLayouts/slideLayout394.xml"/><Relationship Id="rId14" Type="http://schemas.openxmlformats.org/officeDocument/2006/relationships/image" Target="../media/image1.jpeg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5.xml"/><Relationship Id="rId13" Type="http://schemas.openxmlformats.org/officeDocument/2006/relationships/theme" Target="../theme/theme32.xml"/><Relationship Id="rId3" Type="http://schemas.openxmlformats.org/officeDocument/2006/relationships/slideLayout" Target="../slideLayouts/slideLayout400.xml"/><Relationship Id="rId7" Type="http://schemas.openxmlformats.org/officeDocument/2006/relationships/slideLayout" Target="../slideLayouts/slideLayout404.xml"/><Relationship Id="rId12" Type="http://schemas.openxmlformats.org/officeDocument/2006/relationships/slideLayout" Target="../slideLayouts/slideLayout409.xml"/><Relationship Id="rId2" Type="http://schemas.openxmlformats.org/officeDocument/2006/relationships/slideLayout" Target="../slideLayouts/slideLayout399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Relationship Id="rId11" Type="http://schemas.openxmlformats.org/officeDocument/2006/relationships/slideLayout" Target="../slideLayouts/slideLayout408.xml"/><Relationship Id="rId5" Type="http://schemas.openxmlformats.org/officeDocument/2006/relationships/slideLayout" Target="../slideLayouts/slideLayout40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image" Target="../media/image1.jpeg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13" Type="http://schemas.openxmlformats.org/officeDocument/2006/relationships/theme" Target="../theme/theme33.xml"/><Relationship Id="rId3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21.xml"/><Relationship Id="rId2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1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Relationship Id="rId14" Type="http://schemas.openxmlformats.org/officeDocument/2006/relationships/image" Target="../media/image1.jpeg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9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33.xml"/><Relationship Id="rId2" Type="http://schemas.openxmlformats.org/officeDocument/2006/relationships/slideLayout" Target="../slideLayouts/slideLayout423.xml"/><Relationship Id="rId1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2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30.xml"/><Relationship Id="rId14" Type="http://schemas.openxmlformats.org/officeDocument/2006/relationships/image" Target="../media/image1.jpeg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1.xml"/><Relationship Id="rId13" Type="http://schemas.openxmlformats.org/officeDocument/2006/relationships/theme" Target="../theme/theme35.xml"/><Relationship Id="rId3" Type="http://schemas.openxmlformats.org/officeDocument/2006/relationships/slideLayout" Target="../slideLayouts/slideLayout436.xml"/><Relationship Id="rId7" Type="http://schemas.openxmlformats.org/officeDocument/2006/relationships/slideLayout" Target="../slideLayouts/slideLayout440.xml"/><Relationship Id="rId12" Type="http://schemas.openxmlformats.org/officeDocument/2006/relationships/slideLayout" Target="../slideLayouts/slideLayout445.xml"/><Relationship Id="rId2" Type="http://schemas.openxmlformats.org/officeDocument/2006/relationships/slideLayout" Target="../slideLayouts/slideLayout435.xml"/><Relationship Id="rId1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9.xml"/><Relationship Id="rId11" Type="http://schemas.openxmlformats.org/officeDocument/2006/relationships/slideLayout" Target="../slideLayouts/slideLayout444.xml"/><Relationship Id="rId5" Type="http://schemas.openxmlformats.org/officeDocument/2006/relationships/slideLayout" Target="../slideLayouts/slideLayout43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43.xml"/><Relationship Id="rId4" Type="http://schemas.openxmlformats.org/officeDocument/2006/relationships/slideLayout" Target="../slideLayouts/slideLayout437.xml"/><Relationship Id="rId9" Type="http://schemas.openxmlformats.org/officeDocument/2006/relationships/slideLayout" Target="../slideLayouts/slideLayout442.xml"/><Relationship Id="rId14" Type="http://schemas.openxmlformats.org/officeDocument/2006/relationships/image" Target="../media/image9.png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3.xml"/><Relationship Id="rId13" Type="http://schemas.openxmlformats.org/officeDocument/2006/relationships/theme" Target="../theme/theme36.xml"/><Relationship Id="rId3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52.xml"/><Relationship Id="rId12" Type="http://schemas.openxmlformats.org/officeDocument/2006/relationships/slideLayout" Target="../slideLayouts/slideLayout457.xml"/><Relationship Id="rId2" Type="http://schemas.openxmlformats.org/officeDocument/2006/relationships/slideLayout" Target="../slideLayouts/slideLayout447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Relationship Id="rId14" Type="http://schemas.openxmlformats.org/officeDocument/2006/relationships/image" Target="../media/image1.jpeg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13" Type="http://schemas.openxmlformats.org/officeDocument/2006/relationships/theme" Target="../theme/theme37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theme" Target="../theme/theme8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fld id="{E8F44BA2-84C4-49D5-BA52-E105BED3487A}" type="slidenum">
              <a:rPr lang="en-US" altLang="zh-CN" sz="1600" smtClean="0"/>
              <a:pPr algn="ctr"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t>‹#›</a:t>
            </a:fld>
            <a:endParaRPr lang="en-US" altLang="zh-CN" sz="16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2" r:id="rId1"/>
    <p:sldLayoutId id="2147484668" r:id="rId2"/>
    <p:sldLayoutId id="2147484669" r:id="rId3"/>
    <p:sldLayoutId id="2147484670" r:id="rId4"/>
    <p:sldLayoutId id="2147484671" r:id="rId5"/>
    <p:sldLayoutId id="2147484672" r:id="rId6"/>
    <p:sldLayoutId id="2147484673" r:id="rId7"/>
    <p:sldLayoutId id="2147484674" r:id="rId8"/>
    <p:sldLayoutId id="2147484675" r:id="rId9"/>
    <p:sldLayoutId id="2147484676" r:id="rId10"/>
    <p:sldLayoutId id="2147484677" r:id="rId11"/>
    <p:sldLayoutId id="2147484678" r:id="rId12"/>
    <p:sldLayoutId id="2147484679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88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4" r:id="rId1"/>
    <p:sldLayoutId id="2147484805" r:id="rId2"/>
    <p:sldLayoutId id="2147484806" r:id="rId3"/>
    <p:sldLayoutId id="2147484807" r:id="rId4"/>
    <p:sldLayoutId id="2147484808" r:id="rId5"/>
    <p:sldLayoutId id="2147484809" r:id="rId6"/>
    <p:sldLayoutId id="2147484810" r:id="rId7"/>
    <p:sldLayoutId id="2147484811" r:id="rId8"/>
    <p:sldLayoutId id="2147484812" r:id="rId9"/>
    <p:sldLayoutId id="2147484813" r:id="rId10"/>
    <p:sldLayoutId id="2147484814" r:id="rId11"/>
    <p:sldLayoutId id="2147484815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33418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  <p:sldLayoutId id="2147484824" r:id="rId8"/>
    <p:sldLayoutId id="2147484825" r:id="rId9"/>
    <p:sldLayoutId id="2147484826" r:id="rId10"/>
    <p:sldLayoutId id="2147484827" r:id="rId11"/>
    <p:sldLayoutId id="2147484828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411504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0" r:id="rId1"/>
    <p:sldLayoutId id="2147484831" r:id="rId2"/>
    <p:sldLayoutId id="2147484832" r:id="rId3"/>
    <p:sldLayoutId id="2147484833" r:id="rId4"/>
    <p:sldLayoutId id="2147484834" r:id="rId5"/>
    <p:sldLayoutId id="2147484835" r:id="rId6"/>
    <p:sldLayoutId id="2147484836" r:id="rId7"/>
    <p:sldLayoutId id="2147484837" r:id="rId8"/>
    <p:sldLayoutId id="2147484838" r:id="rId9"/>
    <p:sldLayoutId id="2147484839" r:id="rId10"/>
    <p:sldLayoutId id="2147484840" r:id="rId11"/>
    <p:sldLayoutId id="214748484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54122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3" r:id="rId1"/>
    <p:sldLayoutId id="2147484844" r:id="rId2"/>
    <p:sldLayoutId id="2147484845" r:id="rId3"/>
    <p:sldLayoutId id="2147484846" r:id="rId4"/>
    <p:sldLayoutId id="2147484847" r:id="rId5"/>
    <p:sldLayoutId id="2147484848" r:id="rId6"/>
    <p:sldLayoutId id="2147484849" r:id="rId7"/>
    <p:sldLayoutId id="2147484850" r:id="rId8"/>
    <p:sldLayoutId id="2147484851" r:id="rId9"/>
    <p:sldLayoutId id="2147484852" r:id="rId10"/>
    <p:sldLayoutId id="2147484853" r:id="rId11"/>
    <p:sldLayoutId id="214748485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A7309B64-BEE1-4E46-B58D-192B62459C94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980708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79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0" r:id="rId1"/>
    <p:sldLayoutId id="2147484871" r:id="rId2"/>
    <p:sldLayoutId id="2147484872" r:id="rId3"/>
    <p:sldLayoutId id="2147484873" r:id="rId4"/>
    <p:sldLayoutId id="2147484874" r:id="rId5"/>
    <p:sldLayoutId id="2147484875" r:id="rId6"/>
    <p:sldLayoutId id="2147484876" r:id="rId7"/>
    <p:sldLayoutId id="2147484877" r:id="rId8"/>
    <p:sldLayoutId id="2147484878" r:id="rId9"/>
    <p:sldLayoutId id="2147484879" r:id="rId10"/>
    <p:sldLayoutId id="2147484880" r:id="rId11"/>
    <p:sldLayoutId id="2147484881" r:id="rId12"/>
    <p:sldLayoutId id="2147484882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3549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4" r:id="rId1"/>
    <p:sldLayoutId id="2147484885" r:id="rId2"/>
    <p:sldLayoutId id="2147484886" r:id="rId3"/>
    <p:sldLayoutId id="2147484887" r:id="rId4"/>
    <p:sldLayoutId id="2147484888" r:id="rId5"/>
    <p:sldLayoutId id="2147484889" r:id="rId6"/>
    <p:sldLayoutId id="2147484890" r:id="rId7"/>
    <p:sldLayoutId id="2147484891" r:id="rId8"/>
    <p:sldLayoutId id="2147484892" r:id="rId9"/>
    <p:sldLayoutId id="2147484893" r:id="rId10"/>
    <p:sldLayoutId id="2147484894" r:id="rId11"/>
    <p:sldLayoutId id="2147484895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5853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7" r:id="rId1"/>
    <p:sldLayoutId id="2147484898" r:id="rId2"/>
    <p:sldLayoutId id="2147484899" r:id="rId3"/>
    <p:sldLayoutId id="2147484900" r:id="rId4"/>
    <p:sldLayoutId id="2147484901" r:id="rId5"/>
    <p:sldLayoutId id="2147484902" r:id="rId6"/>
    <p:sldLayoutId id="2147484903" r:id="rId7"/>
    <p:sldLayoutId id="2147484904" r:id="rId8"/>
    <p:sldLayoutId id="2147484905" r:id="rId9"/>
    <p:sldLayoutId id="2147484906" r:id="rId10"/>
    <p:sldLayoutId id="2147484907" r:id="rId11"/>
    <p:sldLayoutId id="2147484908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35240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0" r:id="rId1"/>
    <p:sldLayoutId id="2147484911" r:id="rId2"/>
    <p:sldLayoutId id="2147484912" r:id="rId3"/>
    <p:sldLayoutId id="2147484913" r:id="rId4"/>
    <p:sldLayoutId id="2147484914" r:id="rId5"/>
    <p:sldLayoutId id="2147484915" r:id="rId6"/>
    <p:sldLayoutId id="2147484916" r:id="rId7"/>
    <p:sldLayoutId id="2147484917" r:id="rId8"/>
    <p:sldLayoutId id="2147484918" r:id="rId9"/>
    <p:sldLayoutId id="2147484919" r:id="rId10"/>
    <p:sldLayoutId id="2147484920" r:id="rId11"/>
    <p:sldLayoutId id="214748492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fld id="{7116893C-2A89-46F8-BA4A-BC632E9E6E21}" type="slidenum">
              <a:rPr lang="en-US" altLang="zh-CN" sz="1600" smtClean="0"/>
              <a:pPr algn="ctr"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111573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3" r:id="rId1"/>
    <p:sldLayoutId id="2147484924" r:id="rId2"/>
    <p:sldLayoutId id="2147484925" r:id="rId3"/>
    <p:sldLayoutId id="2147484926" r:id="rId4"/>
    <p:sldLayoutId id="2147484927" r:id="rId5"/>
    <p:sldLayoutId id="2147484928" r:id="rId6"/>
    <p:sldLayoutId id="2147484929" r:id="rId7"/>
    <p:sldLayoutId id="2147484930" r:id="rId8"/>
    <p:sldLayoutId id="2147484931" r:id="rId9"/>
    <p:sldLayoutId id="2147484932" r:id="rId10"/>
    <p:sldLayoutId id="2147484933" r:id="rId11"/>
    <p:sldLayoutId id="2147484934" r:id="rId12"/>
    <p:sldLayoutId id="2147484935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pt底板白-英文大写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rgbClr val="000000"/>
              </a:solidFill>
              <a:ea typeface="黑体" pitchFamily="2" charset="-122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rgbClr val="000000"/>
              </a:solidFill>
              <a:ea typeface="黑体" pitchFamily="2" charset="-122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fld id="{271E150C-7F68-44CD-BD8F-3A97B87A0BF1}" type="slidenum">
              <a:rPr lang="en-US" altLang="zh-CN" sz="1600" smtClean="0">
                <a:solidFill>
                  <a:srgbClr val="000000"/>
                </a:solidFill>
              </a:rPr>
              <a:pPr algn="ctr"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t>‹#›</a:t>
            </a:fld>
            <a:endParaRPr lang="en-US" altLang="zh-CN" sz="1600" smtClean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85" r:id="rId7"/>
    <p:sldLayoutId id="2147484686" r:id="rId8"/>
    <p:sldLayoutId id="2147484687" r:id="rId9"/>
    <p:sldLayoutId id="2147484688" r:id="rId10"/>
    <p:sldLayoutId id="2147484689" r:id="rId11"/>
    <p:sldLayoutId id="2147484690" r:id="rId12"/>
    <p:sldLayoutId id="2147484691" r:id="rId13"/>
    <p:sldLayoutId id="2147484694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7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41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7" r:id="rId1"/>
    <p:sldLayoutId id="2147484938" r:id="rId2"/>
    <p:sldLayoutId id="2147484939" r:id="rId3"/>
    <p:sldLayoutId id="2147484940" r:id="rId4"/>
    <p:sldLayoutId id="2147484941" r:id="rId5"/>
    <p:sldLayoutId id="2147484942" r:id="rId6"/>
    <p:sldLayoutId id="2147484943" r:id="rId7"/>
    <p:sldLayoutId id="2147484944" r:id="rId8"/>
    <p:sldLayoutId id="2147484945" r:id="rId9"/>
    <p:sldLayoutId id="2147484946" r:id="rId10"/>
    <p:sldLayoutId id="2147484947" r:id="rId11"/>
    <p:sldLayoutId id="2147484948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04525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0" r:id="rId1"/>
    <p:sldLayoutId id="2147484951" r:id="rId2"/>
    <p:sldLayoutId id="2147484952" r:id="rId3"/>
    <p:sldLayoutId id="2147484953" r:id="rId4"/>
    <p:sldLayoutId id="2147484954" r:id="rId5"/>
    <p:sldLayoutId id="2147484955" r:id="rId6"/>
    <p:sldLayoutId id="2147484956" r:id="rId7"/>
    <p:sldLayoutId id="2147484957" r:id="rId8"/>
    <p:sldLayoutId id="2147484958" r:id="rId9"/>
    <p:sldLayoutId id="2147484959" r:id="rId10"/>
    <p:sldLayoutId id="2147484960" r:id="rId11"/>
    <p:sldLayoutId id="214748496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56782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3" r:id="rId1"/>
    <p:sldLayoutId id="2147484964" r:id="rId2"/>
    <p:sldLayoutId id="2147484965" r:id="rId3"/>
    <p:sldLayoutId id="2147484966" r:id="rId4"/>
    <p:sldLayoutId id="2147484967" r:id="rId5"/>
    <p:sldLayoutId id="2147484968" r:id="rId6"/>
    <p:sldLayoutId id="2147484969" r:id="rId7"/>
    <p:sldLayoutId id="2147484970" r:id="rId8"/>
    <p:sldLayoutId id="2147484971" r:id="rId9"/>
    <p:sldLayoutId id="2147484972" r:id="rId10"/>
    <p:sldLayoutId id="2147484973" r:id="rId11"/>
    <p:sldLayoutId id="214748497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21369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6" r:id="rId1"/>
    <p:sldLayoutId id="2147484977" r:id="rId2"/>
    <p:sldLayoutId id="2147484978" r:id="rId3"/>
    <p:sldLayoutId id="2147484979" r:id="rId4"/>
    <p:sldLayoutId id="2147484980" r:id="rId5"/>
    <p:sldLayoutId id="2147484981" r:id="rId6"/>
    <p:sldLayoutId id="2147484982" r:id="rId7"/>
    <p:sldLayoutId id="2147484983" r:id="rId8"/>
    <p:sldLayoutId id="2147484984" r:id="rId9"/>
    <p:sldLayoutId id="2147484985" r:id="rId10"/>
    <p:sldLayoutId id="2147484986" r:id="rId11"/>
    <p:sldLayoutId id="214748498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5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9" r:id="rId1"/>
    <p:sldLayoutId id="2147484990" r:id="rId2"/>
    <p:sldLayoutId id="2147484991" r:id="rId3"/>
    <p:sldLayoutId id="2147484992" r:id="rId4"/>
    <p:sldLayoutId id="2147484993" r:id="rId5"/>
    <p:sldLayoutId id="2147484994" r:id="rId6"/>
    <p:sldLayoutId id="2147484995" r:id="rId7"/>
    <p:sldLayoutId id="2147484996" r:id="rId8"/>
    <p:sldLayoutId id="2147484997" r:id="rId9"/>
    <p:sldLayoutId id="2147484998" r:id="rId10"/>
    <p:sldLayoutId id="2147484999" r:id="rId11"/>
    <p:sldLayoutId id="214748500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A7309B64-BEE1-4E46-B58D-192B62459C94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58287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2" r:id="rId1"/>
    <p:sldLayoutId id="2147485003" r:id="rId2"/>
    <p:sldLayoutId id="2147485004" r:id="rId3"/>
    <p:sldLayoutId id="2147485005" r:id="rId4"/>
    <p:sldLayoutId id="2147485006" r:id="rId5"/>
    <p:sldLayoutId id="2147485007" r:id="rId6"/>
    <p:sldLayoutId id="2147485008" r:id="rId7"/>
    <p:sldLayoutId id="2147485009" r:id="rId8"/>
    <p:sldLayoutId id="2147485010" r:id="rId9"/>
    <p:sldLayoutId id="2147485011" r:id="rId10"/>
    <p:sldLayoutId id="2147485012" r:id="rId11"/>
    <p:sldLayoutId id="2147485013" r:id="rId12"/>
    <p:sldLayoutId id="2147485014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297991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6" r:id="rId1"/>
    <p:sldLayoutId id="2147485017" r:id="rId2"/>
    <p:sldLayoutId id="2147485018" r:id="rId3"/>
    <p:sldLayoutId id="2147485019" r:id="rId4"/>
    <p:sldLayoutId id="2147485020" r:id="rId5"/>
    <p:sldLayoutId id="2147485021" r:id="rId6"/>
    <p:sldLayoutId id="2147485022" r:id="rId7"/>
    <p:sldLayoutId id="2147485023" r:id="rId8"/>
    <p:sldLayoutId id="2147485024" r:id="rId9"/>
    <p:sldLayoutId id="2147485025" r:id="rId10"/>
    <p:sldLayoutId id="2147485026" r:id="rId11"/>
    <p:sldLayoutId id="214748502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12610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30" r:id="rId2"/>
    <p:sldLayoutId id="2147485031" r:id="rId3"/>
    <p:sldLayoutId id="2147485032" r:id="rId4"/>
    <p:sldLayoutId id="2147485033" r:id="rId5"/>
    <p:sldLayoutId id="2147485034" r:id="rId6"/>
    <p:sldLayoutId id="2147485035" r:id="rId7"/>
    <p:sldLayoutId id="2147485036" r:id="rId8"/>
    <p:sldLayoutId id="2147485037" r:id="rId9"/>
    <p:sldLayoutId id="2147485038" r:id="rId10"/>
    <p:sldLayoutId id="2147485039" r:id="rId11"/>
    <p:sldLayoutId id="214748504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41011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2" r:id="rId1"/>
    <p:sldLayoutId id="2147485043" r:id="rId2"/>
    <p:sldLayoutId id="2147485044" r:id="rId3"/>
    <p:sldLayoutId id="2147485045" r:id="rId4"/>
    <p:sldLayoutId id="2147485046" r:id="rId5"/>
    <p:sldLayoutId id="2147485047" r:id="rId6"/>
    <p:sldLayoutId id="2147485048" r:id="rId7"/>
    <p:sldLayoutId id="2147485049" r:id="rId8"/>
    <p:sldLayoutId id="2147485050" r:id="rId9"/>
    <p:sldLayoutId id="2147485051" r:id="rId10"/>
    <p:sldLayoutId id="2147485052" r:id="rId11"/>
    <p:sldLayoutId id="214748505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20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5" r:id="rId1"/>
    <p:sldLayoutId id="2147485056" r:id="rId2"/>
    <p:sldLayoutId id="2147485057" r:id="rId3"/>
    <p:sldLayoutId id="2147485058" r:id="rId4"/>
    <p:sldLayoutId id="2147485059" r:id="rId5"/>
    <p:sldLayoutId id="2147485060" r:id="rId6"/>
    <p:sldLayoutId id="2147485061" r:id="rId7"/>
    <p:sldLayoutId id="2147485062" r:id="rId8"/>
    <p:sldLayoutId id="2147485063" r:id="rId9"/>
    <p:sldLayoutId id="2147485064" r:id="rId10"/>
    <p:sldLayoutId id="2147485065" r:id="rId11"/>
    <p:sldLayoutId id="214748506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6" r:id="rId1"/>
    <p:sldLayoutId id="2147484697" r:id="rId2"/>
    <p:sldLayoutId id="2147484698" r:id="rId3"/>
    <p:sldLayoutId id="2147484699" r:id="rId4"/>
    <p:sldLayoutId id="2147484700" r:id="rId5"/>
    <p:sldLayoutId id="2147484701" r:id="rId6"/>
    <p:sldLayoutId id="2147484702" r:id="rId7"/>
    <p:sldLayoutId id="2147484703" r:id="rId8"/>
    <p:sldLayoutId id="2147484704" r:id="rId9"/>
    <p:sldLayoutId id="2147484705" r:id="rId10"/>
    <p:sldLayoutId id="2147484706" r:id="rId11"/>
    <p:sldLayoutId id="214748470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A7309B64-BEE1-4E46-B58D-192B62459C94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0407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8" r:id="rId1"/>
    <p:sldLayoutId id="2147485069" r:id="rId2"/>
    <p:sldLayoutId id="2147485070" r:id="rId3"/>
    <p:sldLayoutId id="2147485071" r:id="rId4"/>
    <p:sldLayoutId id="2147485072" r:id="rId5"/>
    <p:sldLayoutId id="2147485073" r:id="rId6"/>
    <p:sldLayoutId id="2147485074" r:id="rId7"/>
    <p:sldLayoutId id="2147485075" r:id="rId8"/>
    <p:sldLayoutId id="2147485076" r:id="rId9"/>
    <p:sldLayoutId id="2147485077" r:id="rId10"/>
    <p:sldLayoutId id="2147485078" r:id="rId11"/>
    <p:sldLayoutId id="2147485079" r:id="rId12"/>
    <p:sldLayoutId id="2147485080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54206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2" r:id="rId1"/>
    <p:sldLayoutId id="2147485083" r:id="rId2"/>
    <p:sldLayoutId id="2147485084" r:id="rId3"/>
    <p:sldLayoutId id="2147485085" r:id="rId4"/>
    <p:sldLayoutId id="2147485086" r:id="rId5"/>
    <p:sldLayoutId id="2147485087" r:id="rId6"/>
    <p:sldLayoutId id="2147485088" r:id="rId7"/>
    <p:sldLayoutId id="2147485089" r:id="rId8"/>
    <p:sldLayoutId id="2147485090" r:id="rId9"/>
    <p:sldLayoutId id="2147485091" r:id="rId10"/>
    <p:sldLayoutId id="2147485092" r:id="rId11"/>
    <p:sldLayoutId id="214748509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29688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5" r:id="rId1"/>
    <p:sldLayoutId id="2147485096" r:id="rId2"/>
    <p:sldLayoutId id="2147485097" r:id="rId3"/>
    <p:sldLayoutId id="2147485098" r:id="rId4"/>
    <p:sldLayoutId id="2147485099" r:id="rId5"/>
    <p:sldLayoutId id="2147485100" r:id="rId6"/>
    <p:sldLayoutId id="2147485101" r:id="rId7"/>
    <p:sldLayoutId id="2147485102" r:id="rId8"/>
    <p:sldLayoutId id="2147485103" r:id="rId9"/>
    <p:sldLayoutId id="2147485104" r:id="rId10"/>
    <p:sldLayoutId id="2147485105" r:id="rId11"/>
    <p:sldLayoutId id="214748510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40943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8" r:id="rId1"/>
    <p:sldLayoutId id="2147485109" r:id="rId2"/>
    <p:sldLayoutId id="2147485110" r:id="rId3"/>
    <p:sldLayoutId id="2147485111" r:id="rId4"/>
    <p:sldLayoutId id="2147485112" r:id="rId5"/>
    <p:sldLayoutId id="2147485113" r:id="rId6"/>
    <p:sldLayoutId id="2147485114" r:id="rId7"/>
    <p:sldLayoutId id="2147485115" r:id="rId8"/>
    <p:sldLayoutId id="2147485116" r:id="rId9"/>
    <p:sldLayoutId id="2147485117" r:id="rId10"/>
    <p:sldLayoutId id="2147485118" r:id="rId11"/>
    <p:sldLayoutId id="2147485119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DA4FF677-C9FB-4807-913D-665935D8871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416889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1" r:id="rId1"/>
    <p:sldLayoutId id="2147485122" r:id="rId2"/>
    <p:sldLayoutId id="2147485123" r:id="rId3"/>
    <p:sldLayoutId id="2147485124" r:id="rId4"/>
    <p:sldLayoutId id="2147485125" r:id="rId5"/>
    <p:sldLayoutId id="2147485126" r:id="rId6"/>
    <p:sldLayoutId id="2147485127" r:id="rId7"/>
    <p:sldLayoutId id="2147485128" r:id="rId8"/>
    <p:sldLayoutId id="2147485129" r:id="rId9"/>
    <p:sldLayoutId id="2147485130" r:id="rId10"/>
    <p:sldLayoutId id="2147485131" r:id="rId11"/>
    <p:sldLayoutId id="2147485132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FF20099-E7C3-4225-B947-3ABED4FAAAF7}" type="slidenum">
              <a:rPr lang="en-US" altLang="zh-CN" sz="16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  <p:pic>
        <p:nvPicPr>
          <p:cNvPr id="2055" name="Picture 11" descr="http://www.sjtu.edu.cn/_mediafile/wwwsjtu/2011/03/15/drz6s3owy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65100"/>
            <a:ext cx="6699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4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4" r:id="rId1"/>
    <p:sldLayoutId id="2147485135" r:id="rId2"/>
    <p:sldLayoutId id="2147485136" r:id="rId3"/>
    <p:sldLayoutId id="2147485137" r:id="rId4"/>
    <p:sldLayoutId id="2147485138" r:id="rId5"/>
    <p:sldLayoutId id="2147485139" r:id="rId6"/>
    <p:sldLayoutId id="2147485140" r:id="rId7"/>
    <p:sldLayoutId id="2147485141" r:id="rId8"/>
    <p:sldLayoutId id="2147485142" r:id="rId9"/>
    <p:sldLayoutId id="2147485143" r:id="rId10"/>
    <p:sldLayoutId id="2147485144" r:id="rId11"/>
    <p:sldLayoutId id="2147485145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14471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7" r:id="rId1"/>
    <p:sldLayoutId id="2147485148" r:id="rId2"/>
    <p:sldLayoutId id="2147485149" r:id="rId3"/>
    <p:sldLayoutId id="2147485150" r:id="rId4"/>
    <p:sldLayoutId id="2147485151" r:id="rId5"/>
    <p:sldLayoutId id="2147485152" r:id="rId6"/>
    <p:sldLayoutId id="2147485153" r:id="rId7"/>
    <p:sldLayoutId id="2147485154" r:id="rId8"/>
    <p:sldLayoutId id="2147485155" r:id="rId9"/>
    <p:sldLayoutId id="2147485156" r:id="rId10"/>
    <p:sldLayoutId id="2147485157" r:id="rId11"/>
    <p:sldLayoutId id="2147485158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53810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0" r:id="rId1"/>
    <p:sldLayoutId id="2147485161" r:id="rId2"/>
    <p:sldLayoutId id="2147485162" r:id="rId3"/>
    <p:sldLayoutId id="2147485163" r:id="rId4"/>
    <p:sldLayoutId id="2147485164" r:id="rId5"/>
    <p:sldLayoutId id="2147485165" r:id="rId6"/>
    <p:sldLayoutId id="2147485166" r:id="rId7"/>
    <p:sldLayoutId id="2147485167" r:id="rId8"/>
    <p:sldLayoutId id="2147485168" r:id="rId9"/>
    <p:sldLayoutId id="2147485169" r:id="rId10"/>
    <p:sldLayoutId id="2147485170" r:id="rId11"/>
    <p:sldLayoutId id="2147485171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fld id="{ADFD1545-5778-4B02-A39D-92579244AA10}" type="slidenum">
              <a:rPr lang="en-US" altLang="zh-CN" sz="1600" smtClean="0"/>
              <a:pPr algn="ctr"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t>‹#›</a:t>
            </a:fld>
            <a:endParaRPr lang="en-US" altLang="zh-CN" sz="16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9" r:id="rId1"/>
    <p:sldLayoutId id="2147484710" r:id="rId2"/>
    <p:sldLayoutId id="2147484711" r:id="rId3"/>
    <p:sldLayoutId id="2147484712" r:id="rId4"/>
    <p:sldLayoutId id="2147484713" r:id="rId5"/>
    <p:sldLayoutId id="2147484714" r:id="rId6"/>
    <p:sldLayoutId id="2147484715" r:id="rId7"/>
    <p:sldLayoutId id="2147484716" r:id="rId8"/>
    <p:sldLayoutId id="2147484717" r:id="rId9"/>
    <p:sldLayoutId id="2147484718" r:id="rId10"/>
    <p:sldLayoutId id="2147484719" r:id="rId11"/>
    <p:sldLayoutId id="2147484720" r:id="rId12"/>
    <p:sldLayoutId id="2147484721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1E7EF89D-1491-4575-BC3E-C2911E192007}" type="slidenum">
              <a:rPr lang="en-US" altLang="zh-CN" sz="16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6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3" r:id="rId1"/>
    <p:sldLayoutId id="2147484724" r:id="rId2"/>
    <p:sldLayoutId id="2147484725" r:id="rId3"/>
    <p:sldLayoutId id="2147484726" r:id="rId4"/>
    <p:sldLayoutId id="2147484727" r:id="rId5"/>
    <p:sldLayoutId id="2147484728" r:id="rId6"/>
    <p:sldLayoutId id="2147484729" r:id="rId7"/>
    <p:sldLayoutId id="2147484730" r:id="rId8"/>
    <p:sldLayoutId id="2147484731" r:id="rId9"/>
    <p:sldLayoutId id="2147484732" r:id="rId10"/>
    <p:sldLayoutId id="2147484733" r:id="rId11"/>
    <p:sldLayoutId id="2147484734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fld id="{98CC7CC1-E46E-46A6-8B56-8C5440B76428}" type="slidenum">
              <a:rPr lang="en-US" altLang="zh-CN" sz="1600"/>
              <a:pPr>
                <a:spcBef>
                  <a:spcPct val="50000"/>
                </a:spcBef>
                <a:defRPr/>
              </a:pPr>
              <a:t>‹#›</a:t>
            </a:fld>
            <a:endParaRPr lang="en-US" altLang="zh-CN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6" r:id="rId1"/>
    <p:sldLayoutId id="2147484737" r:id="rId2"/>
    <p:sldLayoutId id="2147484738" r:id="rId3"/>
    <p:sldLayoutId id="2147484739" r:id="rId4"/>
    <p:sldLayoutId id="2147484740" r:id="rId5"/>
    <p:sldLayoutId id="2147484741" r:id="rId6"/>
    <p:sldLayoutId id="2147484742" r:id="rId7"/>
    <p:sldLayoutId id="2147484743" r:id="rId8"/>
    <p:sldLayoutId id="2147484744" r:id="rId9"/>
    <p:sldLayoutId id="2147484745" r:id="rId10"/>
    <p:sldLayoutId id="2147484746" r:id="rId11"/>
    <p:sldLayoutId id="2147484747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AD4C44-F2C6-426D-A273-B3CFC485B670}" type="slidenum">
              <a:rPr lang="en-US" altLang="zh-CN" sz="1600"/>
              <a:pPr eaLnBrk="1" hangingPunct="1">
                <a:spcBef>
                  <a:spcPct val="50000"/>
                </a:spcBef>
              </a:pPr>
              <a:t>‹#›</a:t>
            </a:fld>
            <a:endParaRPr lang="en-US" altLang="zh-CN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5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fld id="{28B1A4E2-E177-4399-9E13-DB2F296B8D6B}" type="datetime1">
              <a:rPr kumimoji="0" lang="zh-CN" altLang="en-US" sz="1200" smtClean="0">
                <a:solidFill>
                  <a:schemeClr val="tx2"/>
                </a:solidFill>
              </a:rPr>
              <a:t>2018/12/18</a:t>
            </a:fld>
            <a:endParaRPr kumimoji="0" lang="zh-CN" sz="120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kumimoji="0" lang="zh-CN" sz="120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kumimoji="0" lang="zh-CN" sz="1200">
                <a:solidFill>
                  <a:schemeClr val="tx2"/>
                </a:solidFill>
              </a:rPr>
              <a:pPr algn="r"/>
              <a:t>‹#›</a:t>
            </a:fld>
            <a:endParaRPr kumimoji="0" lang="zh-CN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25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2" r:id="rId1"/>
    <p:sldLayoutId id="2147484763" r:id="rId2"/>
    <p:sldLayoutId id="2147484764" r:id="rId3"/>
    <p:sldLayoutId id="2147484765" r:id="rId4"/>
    <p:sldLayoutId id="2147484766" r:id="rId5"/>
    <p:sldLayoutId id="2147484767" r:id="rId6"/>
    <p:sldLayoutId id="2147484768" r:id="rId7"/>
    <p:sldLayoutId id="2147484769" r:id="rId8"/>
    <p:sldLayoutId id="2147484770" r:id="rId9"/>
    <p:sldLayoutId id="2147484771" r:id="rId10"/>
    <p:sldLayoutId id="2147484772" r:id="rId11"/>
    <p:sldLayoutId id="2147484773" r:id="rId12"/>
    <p:sldLayoutId id="2147484774" r:id="rId13"/>
    <p:sldLayoutId id="2147484775" r:id="rId14"/>
    <p:sldLayoutId id="2147484776" r:id="rId15"/>
    <p:sldLayoutId id="2147484777" r:id="rId16"/>
    <p:sldLayoutId id="2147484778" r:id="rId17"/>
    <p:sldLayoutId id="2147484779" r:id="rId18"/>
    <p:sldLayoutId id="2147484780" r:id="rId19"/>
    <p:sldLayoutId id="2147484781" r:id="rId20"/>
    <p:sldLayoutId id="2147484782" r:id="rId21"/>
    <p:sldLayoutId id="2147484783" r:id="rId22"/>
    <p:sldLayoutId id="2147484784" r:id="rId23"/>
    <p:sldLayoutId id="2147484785" r:id="rId24"/>
    <p:sldLayoutId id="2147484786" r:id="rId25"/>
    <p:sldLayoutId id="2147484787" r:id="rId26"/>
    <p:sldLayoutId id="2147484788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lang="zh-CN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 lang="zh-CN">
          <a:solidFill>
            <a:schemeClr val="tx2"/>
          </a:solidFill>
        </a:defRPr>
      </a:lvl2pPr>
      <a:lvl3pPr eaLnBrk="1" latinLnBrk="0" hangingPunct="1">
        <a:defRPr kumimoji="0" lang="zh-CN">
          <a:solidFill>
            <a:schemeClr val="tx2"/>
          </a:solidFill>
        </a:defRPr>
      </a:lvl3pPr>
      <a:lvl4pPr eaLnBrk="1" latinLnBrk="0" hangingPunct="1">
        <a:defRPr kumimoji="0" lang="zh-CN">
          <a:solidFill>
            <a:schemeClr val="tx2"/>
          </a:solidFill>
        </a:defRPr>
      </a:lvl4pPr>
      <a:lvl5pPr eaLnBrk="1" latinLnBrk="0" hangingPunct="1">
        <a:defRPr kumimoji="0" lang="zh-CN">
          <a:solidFill>
            <a:schemeClr val="tx2"/>
          </a:solidFill>
        </a:defRPr>
      </a:lvl5pPr>
      <a:lvl6pPr eaLnBrk="1" latinLnBrk="0" hangingPunct="1">
        <a:defRPr kumimoji="0" lang="zh-CN">
          <a:solidFill>
            <a:schemeClr val="tx2"/>
          </a:solidFill>
        </a:defRPr>
      </a:lvl6pPr>
      <a:lvl7pPr eaLnBrk="1" latinLnBrk="0" hangingPunct="1">
        <a:defRPr kumimoji="0" lang="zh-CN">
          <a:solidFill>
            <a:schemeClr val="tx2"/>
          </a:solidFill>
        </a:defRPr>
      </a:lvl7pPr>
      <a:lvl8pPr eaLnBrk="1" latinLnBrk="0" hangingPunct="1">
        <a:defRPr kumimoji="0" lang="zh-CN">
          <a:solidFill>
            <a:schemeClr val="tx2"/>
          </a:solidFill>
        </a:defRPr>
      </a:lvl8pPr>
      <a:lvl9pPr eaLnBrk="1" latinLnBrk="0" hangingPunct="1">
        <a:defRPr kumimoji="0" lang="zh-CN"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kumimoji="0" lang="zh-CN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lang="zh-CN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lang="zh-CN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lang="zh-CN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lang="zh-CN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zh-CN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74295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240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8382000" y="6505575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fld id="{7116893C-2A89-46F8-BA4A-BC632E9E6E21}" type="slidenum">
              <a:rPr lang="en-US" altLang="zh-CN" sz="1600" smtClean="0"/>
              <a:pPr algn="ctr" eaLnBrk="1" hangingPunct="1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t>‹#›</a:t>
            </a:fld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310065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  <p:sldLayoutId id="2147484797" r:id="rId8"/>
    <p:sldLayoutId id="2147484798" r:id="rId9"/>
    <p:sldLayoutId id="2147484799" r:id="rId10"/>
    <p:sldLayoutId id="2147484800" r:id="rId11"/>
    <p:sldLayoutId id="2147484801" r:id="rId12"/>
    <p:sldLayoutId id="2147484802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0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0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8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0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46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188640"/>
            <a:ext cx="8784976" cy="6480720"/>
          </a:xfrm>
          <a:prstGeom prst="rect">
            <a:avLst/>
          </a:prstGeom>
          <a:noFill/>
          <a:ln w="31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987824" y="4437112"/>
            <a:ext cx="5556870" cy="2160240"/>
          </a:xfrm>
          <a:prstGeom prst="rect">
            <a:avLst/>
          </a:prstGeom>
          <a:ln/>
        </p:spPr>
        <p:txBody>
          <a:bodyPr t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zh-CN" sz="4300" cap="all" baseline="0">
                <a:solidFill>
                  <a:schemeClr val="tx2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 lang="zh-CN">
                <a:solidFill>
                  <a:schemeClr val="tx2"/>
                </a:solidFill>
              </a:defRPr>
            </a:lvl2pPr>
            <a:lvl3pPr eaLnBrk="1" latinLnBrk="0" hangingPunct="1">
              <a:defRPr kumimoji="0" lang="zh-CN">
                <a:solidFill>
                  <a:schemeClr val="tx2"/>
                </a:solidFill>
              </a:defRPr>
            </a:lvl3pPr>
            <a:lvl4pPr eaLnBrk="1" latinLnBrk="0" hangingPunct="1">
              <a:defRPr kumimoji="0" lang="zh-CN">
                <a:solidFill>
                  <a:schemeClr val="tx2"/>
                </a:solidFill>
              </a:defRPr>
            </a:lvl4pPr>
            <a:lvl5pPr eaLnBrk="1" latinLnBrk="0" hangingPunct="1">
              <a:defRPr kumimoji="0" lang="zh-CN">
                <a:solidFill>
                  <a:schemeClr val="tx2"/>
                </a:solidFill>
              </a:defRPr>
            </a:lvl5pPr>
            <a:lvl6pPr eaLnBrk="1" latinLnBrk="0" hangingPunct="1">
              <a:defRPr kumimoji="0" lang="zh-CN">
                <a:solidFill>
                  <a:schemeClr val="tx2"/>
                </a:solidFill>
              </a:defRPr>
            </a:lvl6pPr>
            <a:lvl7pPr eaLnBrk="1" latinLnBrk="0" hangingPunct="1">
              <a:defRPr kumimoji="0" lang="zh-CN">
                <a:solidFill>
                  <a:schemeClr val="tx2"/>
                </a:solidFill>
              </a:defRPr>
            </a:lvl7pPr>
            <a:lvl8pPr eaLnBrk="1" latinLnBrk="0" hangingPunct="1">
              <a:defRPr kumimoji="0" lang="zh-CN">
                <a:solidFill>
                  <a:schemeClr val="tx2"/>
                </a:solidFill>
              </a:defRPr>
            </a:lvl8pPr>
            <a:lvl9pPr eaLnBrk="1" latinLnBrk="0" hangingPunct="1">
              <a:defRPr kumimoji="0" lang="zh-CN">
                <a:solidFill>
                  <a:schemeClr val="tx2"/>
                </a:solidFill>
              </a:defRPr>
            </a:lvl9pPr>
            <a:extLst/>
          </a:lstStyle>
          <a:p>
            <a:pPr algn="r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4000" dirty="0"/>
              <a:t>固体的导电</a:t>
            </a:r>
            <a:r>
              <a:rPr lang="zh-CN" altLang="en-US" sz="2000" kern="0" dirty="0">
                <a:latin typeface="+mj-ea"/>
              </a:rPr>
              <a:t/>
            </a:r>
            <a:br>
              <a:rPr lang="zh-CN" altLang="en-US" sz="2000" kern="0" dirty="0">
                <a:latin typeface="+mj-ea"/>
              </a:rPr>
            </a:br>
            <a:r>
              <a:rPr lang="zh-CN" altLang="en-US" sz="2000" kern="0" dirty="0">
                <a:latin typeface="+mj-ea"/>
              </a:rPr>
              <a:t>李 晟</a:t>
            </a:r>
            <a:br>
              <a:rPr lang="zh-CN" altLang="en-US" sz="2000" kern="0" dirty="0">
                <a:latin typeface="+mj-ea"/>
              </a:rPr>
            </a:br>
            <a:r>
              <a:rPr lang="en-US" altLang="zh-CN" sz="2000" kern="0" dirty="0" smtClean="0">
                <a:latin typeface="+mj-ea"/>
              </a:rPr>
              <a:t>2018.12</a:t>
            </a:r>
            <a:endParaRPr lang="zh-CN" altLang="en-US" sz="2000" kern="0" dirty="0">
              <a:latin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51413"/>
            <a:ext cx="7285062" cy="401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态密度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6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单位体积中能量为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 smtClean="0"/>
                  <a:t>的状态数</a:t>
                </a:r>
              </a:p>
            </p:txBody>
          </p:sp>
        </mc:Choice>
        <mc:Fallback>
          <p:sp>
            <p:nvSpPr>
              <p:cNvPr id="1536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36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188654"/>
              </p:ext>
            </p:extLst>
          </p:nvPr>
        </p:nvGraphicFramePr>
        <p:xfrm>
          <a:off x="2483768" y="1988840"/>
          <a:ext cx="34290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Equation" r:id="rId4" imgW="1434960" imgH="431640" progId="Equation.DSMT4">
                  <p:embed/>
                </p:oleObj>
              </mc:Choice>
              <mc:Fallback>
                <p:oleObj name="Equation" r:id="rId4" imgW="1434960" imgH="4316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988840"/>
                        <a:ext cx="34290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3113882"/>
            <a:ext cx="5386318" cy="341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能级的占有率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费米</a:t>
            </a:r>
            <a:r>
              <a:rPr lang="en-US" altLang="zh-CN" smtClean="0"/>
              <a:t>-</a:t>
            </a:r>
            <a:r>
              <a:rPr lang="zh-CN" altLang="en-US" smtClean="0"/>
              <a:t>狄拉克统计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661762"/>
              </p:ext>
            </p:extLst>
          </p:nvPr>
        </p:nvGraphicFramePr>
        <p:xfrm>
          <a:off x="2332038" y="1930400"/>
          <a:ext cx="30321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Equation" r:id="rId3" imgW="1269720" imgH="406080" progId="Equation.DSMT4">
                  <p:embed/>
                </p:oleObj>
              </mc:Choice>
              <mc:Fallback>
                <p:oleObj name="Equation" r:id="rId3" imgW="1269720" imgH="4060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038" y="1930400"/>
                        <a:ext cx="3032125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" y="3686952"/>
            <a:ext cx="4579329" cy="210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93" y="3686952"/>
            <a:ext cx="4554911" cy="210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状态占有数</a:t>
            </a:r>
          </a:p>
        </p:txBody>
      </p:sp>
      <p:graphicFrame>
        <p:nvGraphicFramePr>
          <p:cNvPr id="17412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862797"/>
              </p:ext>
            </p:extLst>
          </p:nvPr>
        </p:nvGraphicFramePr>
        <p:xfrm>
          <a:off x="2936554" y="1650417"/>
          <a:ext cx="3246437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Equation" r:id="rId3" imgW="1358640" imgH="253800" progId="Equation.DSMT4">
                  <p:embed/>
                </p:oleObj>
              </mc:Choice>
              <mc:Fallback>
                <p:oleObj name="Equation" r:id="rId3" imgW="1358640" imgH="253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554" y="1650417"/>
                        <a:ext cx="3246437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1" y="2996952"/>
            <a:ext cx="447030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444470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费米能计算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981075"/>
                <a:ext cx="8229600" cy="5065713"/>
              </a:xfrm>
            </p:spPr>
            <p:txBody>
              <a:bodyPr/>
              <a:lstStyle/>
              <a:p>
                <a:r>
                  <a:rPr lang="zh-CN" altLang="en-US" dirty="0" smtClean="0"/>
                  <a:t>零温时总状态数满足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等于单位体积内传导电子的总数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981075"/>
                <a:ext cx="8229600" cy="5065713"/>
              </a:xfrm>
              <a:blipFill>
                <a:blip r:embed="rId3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138650"/>
              </p:ext>
            </p:extLst>
          </p:nvPr>
        </p:nvGraphicFramePr>
        <p:xfrm>
          <a:off x="3053407" y="1628800"/>
          <a:ext cx="2310681" cy="68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Equation" r:id="rId4" imgW="1117440" imgH="330120" progId="Equation.DSMT4">
                  <p:embed/>
                </p:oleObj>
              </mc:Choice>
              <mc:Fallback>
                <p:oleObj name="Equation" r:id="rId4" imgW="1117440" imgH="33012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3407" y="1628800"/>
                        <a:ext cx="2310681" cy="680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476703"/>
              </p:ext>
            </p:extLst>
          </p:nvPr>
        </p:nvGraphicFramePr>
        <p:xfrm>
          <a:off x="3131840" y="3254322"/>
          <a:ext cx="3187651" cy="884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Equation" r:id="rId6" imgW="1549080" imgH="431640" progId="Equation.DSMT4">
                  <p:embed/>
                </p:oleObj>
              </mc:Choice>
              <mc:Fallback>
                <p:oleObj name="Equation" r:id="rId6" imgW="1549080" imgH="4316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3254322"/>
                        <a:ext cx="3187651" cy="884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091869"/>
              </p:ext>
            </p:extLst>
          </p:nvPr>
        </p:nvGraphicFramePr>
        <p:xfrm>
          <a:off x="3465554" y="4394095"/>
          <a:ext cx="2377069" cy="884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Equation" r:id="rId8" imgW="1155600" imgH="431640" progId="Equation.DSMT4">
                  <p:embed/>
                </p:oleObj>
              </mc:Choice>
              <mc:Fallback>
                <p:oleObj name="Equation" r:id="rId8" imgW="1155600" imgH="4316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554" y="4394095"/>
                        <a:ext cx="2377069" cy="8843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870778"/>
              </p:ext>
            </p:extLst>
          </p:nvPr>
        </p:nvGraphicFramePr>
        <p:xfrm>
          <a:off x="3131840" y="5610226"/>
          <a:ext cx="2664122" cy="988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3" name="Equation" r:id="rId10" imgW="1295280" imgH="482400" progId="Equation.DSMT4">
                  <p:embed/>
                </p:oleObj>
              </mc:Choice>
              <mc:Fallback>
                <p:oleObj name="Equation" r:id="rId10" imgW="1295280" imgH="4824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5610226"/>
                        <a:ext cx="2664122" cy="98828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空穴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052513"/>
            <a:ext cx="8229600" cy="5065712"/>
          </a:xfrm>
        </p:spPr>
        <p:txBody>
          <a:bodyPr/>
          <a:lstStyle/>
          <a:p>
            <a:r>
              <a:rPr lang="zh-CN" altLang="en-US" smtClean="0"/>
              <a:t>半导体中价带中的电子会因为热涨落进入导带</a:t>
            </a:r>
            <a:endParaRPr lang="en-US" altLang="zh-CN" smtClean="0"/>
          </a:p>
          <a:p>
            <a:r>
              <a:rPr lang="zh-CN" altLang="en-US" smtClean="0"/>
              <a:t>价带中留下空位，称空穴</a:t>
            </a:r>
            <a:endParaRPr lang="en-US" altLang="zh-CN" smtClean="0"/>
          </a:p>
          <a:p>
            <a:r>
              <a:rPr lang="zh-CN" altLang="en-US" smtClean="0"/>
              <a:t>导带中电子的运动对应于价带中空穴的运动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613456" cy="354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掺杂半导体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125538"/>
            <a:ext cx="4895775" cy="5208587"/>
          </a:xfrm>
        </p:spPr>
        <p:txBody>
          <a:bodyPr/>
          <a:lstStyle/>
          <a:p>
            <a:r>
              <a:rPr lang="en-US" altLang="zh-CN" i="0" dirty="0" smtClean="0">
                <a:latin typeface="+mj-lt"/>
              </a:rPr>
              <a:t>N</a:t>
            </a:r>
            <a:r>
              <a:rPr lang="zh-CN" altLang="en-US" dirty="0" smtClean="0"/>
              <a:t>型</a:t>
            </a:r>
            <a:r>
              <a:rPr lang="zh-CN" altLang="en-US" dirty="0" smtClean="0"/>
              <a:t>半导体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硅晶体中掺杂磷原子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</a:t>
            </a:r>
            <a:r>
              <a:rPr lang="zh-CN" altLang="en-US" dirty="0" smtClean="0"/>
              <a:t>价的原子替换了</a:t>
            </a:r>
            <a:r>
              <a:rPr lang="en-US" altLang="zh-CN" dirty="0" smtClean="0"/>
              <a:t>4</a:t>
            </a:r>
            <a:r>
              <a:rPr lang="zh-CN" altLang="en-US" dirty="0" smtClean="0"/>
              <a:t>价的原子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多出来的电子受到的束缚较小，将分布于导带底部</a:t>
            </a:r>
            <a:endParaRPr lang="en-US" altLang="zh-CN" dirty="0" smtClean="0"/>
          </a:p>
          <a:p>
            <a:r>
              <a:rPr lang="zh-CN" altLang="en-US" dirty="0" smtClean="0"/>
              <a:t>电子载流子</a:t>
            </a:r>
            <a:r>
              <a:rPr lang="zh-CN" altLang="en-US" dirty="0" smtClean="0"/>
              <a:t>多</a:t>
            </a:r>
            <a:r>
              <a:rPr lang="zh-CN" altLang="en-US" dirty="0"/>
              <a:t>于</a:t>
            </a:r>
            <a:r>
              <a:rPr lang="zh-CN" altLang="en-US" dirty="0" smtClean="0"/>
              <a:t>空穴</a:t>
            </a:r>
            <a:r>
              <a:rPr lang="zh-CN" altLang="en-US" dirty="0" smtClean="0"/>
              <a:t>载流子</a:t>
            </a:r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36613"/>
            <a:ext cx="2725738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645024"/>
            <a:ext cx="2725738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840646"/>
            <a:ext cx="2303413" cy="190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掺杂半导体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5688012" cy="5065712"/>
          </a:xfrm>
        </p:spPr>
        <p:txBody>
          <a:bodyPr/>
          <a:lstStyle/>
          <a:p>
            <a:r>
              <a:rPr lang="en-US" altLang="zh-CN" i="0" dirty="0" smtClean="0">
                <a:latin typeface="+mj-lt"/>
              </a:rPr>
              <a:t>P</a:t>
            </a:r>
            <a:r>
              <a:rPr lang="zh-CN" altLang="en-US" dirty="0" smtClean="0"/>
              <a:t>型</a:t>
            </a:r>
            <a:r>
              <a:rPr lang="zh-CN" altLang="en-US" dirty="0" smtClean="0"/>
              <a:t>半导体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硅晶体中掺杂铝原子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价的原子替换了</a:t>
            </a:r>
            <a:r>
              <a:rPr lang="en-US" altLang="zh-CN" dirty="0" smtClean="0"/>
              <a:t>4</a:t>
            </a:r>
            <a:r>
              <a:rPr lang="zh-CN" altLang="en-US" dirty="0" smtClean="0"/>
              <a:t>价的原子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缺少电子，会增加空穴</a:t>
            </a:r>
            <a:endParaRPr lang="en-US" altLang="zh-CN" dirty="0" smtClean="0"/>
          </a:p>
          <a:p>
            <a:r>
              <a:rPr lang="zh-CN" altLang="en-US" dirty="0" smtClean="0"/>
              <a:t>空穴载流子多于电子</a:t>
            </a:r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36613"/>
            <a:ext cx="2725738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644900"/>
            <a:ext cx="273685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437112"/>
            <a:ext cx="2808188" cy="2329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PN</a:t>
            </a:r>
            <a:r>
              <a:rPr lang="zh-CN" altLang="en-US" smtClean="0"/>
              <a:t>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5172076" cy="5001419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P</a:t>
            </a:r>
            <a:r>
              <a:rPr lang="zh-CN" altLang="en-US" dirty="0" smtClean="0"/>
              <a:t>型</a:t>
            </a:r>
            <a:r>
              <a:rPr lang="zh-CN" altLang="en-US" dirty="0" smtClean="0"/>
              <a:t>半导体和</a:t>
            </a:r>
            <a:r>
              <a:rPr lang="en-US" altLang="zh-CN" dirty="0" smtClean="0"/>
              <a:t>N</a:t>
            </a:r>
            <a:r>
              <a:rPr lang="zh-CN" altLang="en-US" dirty="0" smtClean="0"/>
              <a:t>型半导体连在一起</a:t>
            </a:r>
            <a:endParaRPr lang="en-US" altLang="zh-CN" dirty="0" smtClean="0"/>
          </a:p>
          <a:p>
            <a:r>
              <a:rPr lang="en-US" altLang="zh-CN" dirty="0" smtClean="0"/>
              <a:t>P</a:t>
            </a:r>
            <a:r>
              <a:rPr lang="zh-CN" altLang="en-US" dirty="0" smtClean="0"/>
              <a:t>型有较多的空穴，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型有较多的电子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电子会扩散到</a:t>
            </a:r>
            <a:r>
              <a:rPr lang="en-US" altLang="zh-CN" dirty="0" smtClean="0"/>
              <a:t>P</a:t>
            </a:r>
            <a:r>
              <a:rPr lang="zh-CN" altLang="en-US" dirty="0" smtClean="0"/>
              <a:t>型区域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空穴会扩散到</a:t>
            </a:r>
            <a:r>
              <a:rPr lang="en-US" altLang="zh-CN" dirty="0" smtClean="0"/>
              <a:t>N</a:t>
            </a:r>
            <a:r>
              <a:rPr lang="zh-CN" altLang="en-US" dirty="0" smtClean="0"/>
              <a:t>型区域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</a:t>
            </a:r>
            <a:r>
              <a:rPr lang="zh-CN" altLang="en-US" dirty="0" smtClean="0"/>
              <a:t>型区域带负电，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型区域带正电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形成电势差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平衡时该电势差会阻止电荷的运动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884" y="1338932"/>
            <a:ext cx="3346450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0888"/>
            <a:ext cx="3351214" cy="1374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984772"/>
            <a:ext cx="3351214" cy="24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2" descr="http://upload.wikimedia.org/wikipedia/commons/thumb/d/d6/Pn-junction-equilibrium.png/550px-Pn-junction-equilibri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57024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结整流器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3632324"/>
            <a:ext cx="5112568" cy="2409830"/>
          </a:xfrm>
        </p:spPr>
      </p:pic>
      <p:pic>
        <p:nvPicPr>
          <p:cNvPr id="24580" name="Picture 2" descr="http://upload.wikimedia.org/wikipedia/commons/thumb/7/79/PN_diode_with_electrical_symbol.svg/270px-PN_diode_with_electrical_symbo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48" y="417433"/>
            <a:ext cx="2664296" cy="897336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5288" y="1196751"/>
            <a:ext cx="4248720" cy="172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1pPr>
            <a:lvl2pPr marL="914400" indent="-28575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2pPr>
            <a:lvl3pPr marL="11430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3pPr>
            <a:lvl4pPr marL="16002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4pPr>
            <a:lvl5pPr marL="2057400" indent="-228600"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 sz="2800">
                <a:solidFill>
                  <a:srgbClr val="133984"/>
                </a:solidFill>
                <a:latin typeface="Arial" charset="0"/>
                <a:ea typeface="华文新魏" pitchFamily="2" charset="-122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加正向</a:t>
            </a:r>
            <a:r>
              <a:rPr lang="zh-CN" altLang="en-US" dirty="0" smtClean="0">
                <a:solidFill>
                  <a:schemeClr val="tx1"/>
                </a:solidFill>
              </a:rPr>
              <a:t>偏压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交错</a:t>
            </a:r>
            <a:r>
              <a:rPr lang="zh-CN" altLang="en-US" dirty="0">
                <a:solidFill>
                  <a:schemeClr val="tx1"/>
                </a:solidFill>
              </a:rPr>
              <a:t>区域变</a:t>
            </a:r>
            <a:r>
              <a:rPr lang="zh-CN" altLang="en-US" dirty="0" smtClean="0">
                <a:solidFill>
                  <a:schemeClr val="tx1"/>
                </a:solidFill>
              </a:rPr>
              <a:t>窄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有</a:t>
            </a:r>
            <a:r>
              <a:rPr lang="zh-CN" altLang="en-US" dirty="0">
                <a:solidFill>
                  <a:schemeClr val="tx1"/>
                </a:solidFill>
              </a:rPr>
              <a:t>电流流过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buClr>
                <a:srgbClr val="000066"/>
              </a:buClr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145412" name="Picture 4" descr="http://images.tutorvista.com/content/semiconductor-devices/p-n-junction-biasin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92" y="3632323"/>
            <a:ext cx="3635896" cy="242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晶体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93713" y="908050"/>
            <a:ext cx="8229600" cy="5065713"/>
          </a:xfrm>
        </p:spPr>
        <p:txBody>
          <a:bodyPr/>
          <a:lstStyle/>
          <a:p>
            <a:r>
              <a:rPr lang="zh-CN" altLang="en-US" smtClean="0"/>
              <a:t>其原子在三维空间中周期性排列的固体</a:t>
            </a:r>
          </a:p>
        </p:txBody>
      </p:sp>
      <p:pic>
        <p:nvPicPr>
          <p:cNvPr id="113666" name="Picture 2" descr="File:Crystalline polycrystalline amorphous2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5" y="2060848"/>
            <a:ext cx="4867275" cy="17907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pic>
        <p:nvPicPr>
          <p:cNvPr id="113668" name="Picture 4" descr="File:USDA Mineral Quartz Crystal 93c39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" y="3941925"/>
            <a:ext cx="3827476" cy="252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799993" y="3943752"/>
            <a:ext cx="5256212" cy="2520950"/>
            <a:chOff x="593" y="911"/>
            <a:chExt cx="4644" cy="2050"/>
          </a:xfrm>
        </p:grpSpPr>
        <p:pic>
          <p:nvPicPr>
            <p:cNvPr id="7177" name="Picture 6" descr="图1－3(c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" y="1921"/>
              <a:ext cx="1162" cy="1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8" name="Picture 7" descr="图1－3(e)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" y="920"/>
              <a:ext cx="116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9" name="Picture 8" descr="图1－3(a)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" y="911"/>
              <a:ext cx="1162" cy="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0" name="Picture 9" descr="图1－3(b)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" y="920"/>
              <a:ext cx="1128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1" name="Picture 10" descr="图1－3(d)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" y="1920"/>
              <a:ext cx="1162" cy="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2" name="Picture 11" descr="图1－3(f)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5" y="1929"/>
              <a:ext cx="116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3" name="Picture 12" descr="图1－3(g)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" y="920"/>
              <a:ext cx="1192" cy="1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4" name="Picture 13" descr="图1－3(h)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" y="1921"/>
              <a:ext cx="1192" cy="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060848"/>
            <a:ext cx="1975573" cy="1790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6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975" y="2064817"/>
            <a:ext cx="1961775" cy="178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124744"/>
            <a:ext cx="6203032" cy="1440160"/>
          </a:xfrm>
        </p:spPr>
        <p:txBody>
          <a:bodyPr/>
          <a:lstStyle/>
          <a:p>
            <a:r>
              <a:rPr lang="zh-CN" altLang="en-US" dirty="0" smtClean="0"/>
              <a:t>反向偏压扩大交错区域</a:t>
            </a:r>
            <a:endParaRPr lang="en-US" altLang="zh-CN" dirty="0" smtClean="0"/>
          </a:p>
          <a:p>
            <a:r>
              <a:rPr lang="zh-CN" altLang="en-US" dirty="0" smtClean="0"/>
              <a:t>阻止电荷流过</a:t>
            </a: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36" y="908720"/>
            <a:ext cx="3033081" cy="30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7072"/>
            <a:ext cx="72866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539750" y="179388"/>
            <a:ext cx="8604250" cy="688975"/>
          </a:xfrm>
        </p:spPr>
        <p:txBody>
          <a:bodyPr/>
          <a:lstStyle/>
          <a:p>
            <a:r>
              <a:rPr lang="en-US" altLang="zh-CN" smtClean="0"/>
              <a:t>PN</a:t>
            </a:r>
            <a:r>
              <a:rPr lang="zh-CN" altLang="en-US" smtClean="0"/>
              <a:t>结的单向导电性起到整流作用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35646"/>
            <a:ext cx="288925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37428"/>
            <a:ext cx="288925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420938"/>
            <a:ext cx="288925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其他应用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发光二极管</a:t>
            </a:r>
            <a:endParaRPr lang="en-US" altLang="zh-CN" smtClean="0"/>
          </a:p>
          <a:p>
            <a:pPr lvl="1"/>
            <a:r>
              <a:rPr lang="zh-CN" altLang="en-US" smtClean="0"/>
              <a:t>电子从导带跳到价带时可能发射光子</a:t>
            </a:r>
            <a:endParaRPr lang="en-US" altLang="zh-CN" smtClean="0"/>
          </a:p>
          <a:p>
            <a:r>
              <a:rPr lang="zh-CN" altLang="en-US" smtClean="0"/>
              <a:t>光敏二极管（光电管）</a:t>
            </a:r>
            <a:endParaRPr lang="en-US" altLang="zh-CN" smtClean="0"/>
          </a:p>
          <a:p>
            <a:pPr lvl="1"/>
            <a:r>
              <a:rPr lang="zh-CN" altLang="en-US" smtClean="0"/>
              <a:t>光子将电子从价带激发到导带，改变载流子浓度</a:t>
            </a:r>
            <a:endParaRPr lang="en-US" altLang="zh-CN" smtClean="0"/>
          </a:p>
          <a:p>
            <a:r>
              <a:rPr lang="zh-CN" altLang="en-US" smtClean="0"/>
              <a:t>半导体激光器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场效应管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4535487" cy="5065712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电源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DS</a:t>
            </a:r>
            <a:r>
              <a:rPr lang="zh-CN" altLang="en-US" sz="2000" dirty="0" smtClean="0"/>
              <a:t>驱动电流从</a:t>
            </a:r>
            <a:r>
              <a:rPr lang="en-US" altLang="zh-CN" sz="2000" dirty="0" smtClean="0"/>
              <a:t>D</a:t>
            </a:r>
            <a:r>
              <a:rPr lang="zh-CN" altLang="en-US" sz="2000" dirty="0" smtClean="0"/>
              <a:t>流向</a:t>
            </a:r>
            <a:r>
              <a:rPr lang="en-US" altLang="zh-CN" sz="2000" dirty="0" smtClean="0"/>
              <a:t>S</a:t>
            </a:r>
          </a:p>
          <a:p>
            <a:r>
              <a:rPr lang="zh-CN" altLang="en-US" sz="2000" dirty="0" smtClean="0"/>
              <a:t>电源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GS</a:t>
            </a:r>
            <a:r>
              <a:rPr lang="zh-CN" altLang="en-US" sz="2000" dirty="0" smtClean="0"/>
              <a:t>在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型半导体和</a:t>
            </a:r>
            <a:r>
              <a:rPr lang="en-US" altLang="zh-CN" sz="2000" dirty="0" smtClean="0"/>
              <a:t>P</a:t>
            </a:r>
            <a:r>
              <a:rPr lang="zh-CN" altLang="en-US" sz="2000" dirty="0" smtClean="0"/>
              <a:t>型半导体间形成一电场，该电场的作用使得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型半导体中的电子进入</a:t>
            </a:r>
            <a:r>
              <a:rPr lang="en-US" altLang="zh-CN" sz="2000" dirty="0" smtClean="0"/>
              <a:t>P</a:t>
            </a:r>
            <a:r>
              <a:rPr lang="zh-CN" altLang="en-US" sz="2000" dirty="0" smtClean="0"/>
              <a:t>型半导体，减少了载流子浓度</a:t>
            </a:r>
            <a:endParaRPr lang="en-US" altLang="zh-CN" sz="2000" dirty="0" smtClean="0"/>
          </a:p>
          <a:p>
            <a:r>
              <a:rPr lang="zh-CN" altLang="en-US" sz="2000" dirty="0" smtClean="0"/>
              <a:t>通过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GS</a:t>
            </a:r>
            <a:r>
              <a:rPr lang="zh-CN" altLang="en-US" sz="2000" dirty="0" smtClean="0"/>
              <a:t>的调控可调控</a:t>
            </a:r>
            <a:r>
              <a:rPr lang="en-US" altLang="zh-CN" sz="2000" dirty="0" smtClean="0"/>
              <a:t>I</a:t>
            </a:r>
            <a:r>
              <a:rPr lang="en-US" altLang="zh-CN" sz="2000" baseline="-25000" dirty="0" smtClean="0"/>
              <a:t>DS</a:t>
            </a:r>
            <a:r>
              <a:rPr lang="zh-CN" altLang="en-US" sz="2000" dirty="0" smtClean="0"/>
              <a:t>的大小，甚至开关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557338"/>
            <a:ext cx="3919538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集成电路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5338936" cy="53285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晶体管的极限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5nm?</a:t>
            </a:r>
            <a:endParaRPr lang="en-US" altLang="zh-CN" dirty="0" smtClean="0"/>
          </a:p>
          <a:p>
            <a:r>
              <a:rPr lang="zh-CN" altLang="en-US" dirty="0" smtClean="0"/>
              <a:t>未来的走向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新材料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3D</a:t>
            </a:r>
          </a:p>
          <a:p>
            <a:pPr lvl="1"/>
            <a:r>
              <a:rPr lang="zh-CN" altLang="en-US" dirty="0" smtClean="0"/>
              <a:t>新型计算机：光计算、量子计算、生物计算。。。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74638"/>
            <a:ext cx="1497142" cy="6330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6024"/>
            <a:ext cx="8834513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特征量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124743"/>
                <a:ext cx="8229600" cy="518457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defRPr/>
                </a:pPr>
                <a:r>
                  <a:rPr lang="zh-CN" altLang="en-US" dirty="0" smtClean="0"/>
                  <a:t>电阻率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dirty="0" smtClean="0">
                  <a:latin typeface="Symbol" pitchFamily="18" charset="2"/>
                </a:endParaRPr>
              </a:p>
              <a:p>
                <a:pPr>
                  <a:lnSpc>
                    <a:spcPct val="100000"/>
                  </a:lnSpc>
                  <a:defRPr/>
                </a:pPr>
                <a:r>
                  <a:rPr lang="zh-CN" altLang="en-US" dirty="0" smtClean="0"/>
                  <a:t>电阻率的温度系数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zh-CN" altLang="en-US" dirty="0" smtClean="0"/>
                  <a:t>电阻率如何随温度发生变化</a:t>
                </a:r>
                <a:endParaRPr lang="en-US" altLang="zh-CN" dirty="0" smtClean="0"/>
              </a:p>
              <a:p>
                <a:pPr marL="457200" lvl="1" indent="0">
                  <a:lnSpc>
                    <a:spcPct val="10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00000"/>
                  </a:lnSpc>
                  <a:defRPr/>
                </a:pPr>
                <a:r>
                  <a:rPr lang="zh-CN" altLang="en-US" dirty="0" smtClean="0"/>
                  <a:t>载流子数密度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 smtClean="0"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zh-CN" altLang="en-US" dirty="0" smtClean="0"/>
                  <a:t>单位体积中的载流子数目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  <a:defRPr/>
                </a:pPr>
                <a:r>
                  <a:rPr lang="zh-CN" altLang="en-US" dirty="0" smtClean="0"/>
                  <a:t>根据电阻率可将固体分成两类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zh-CN" altLang="en-US" dirty="0" smtClean="0"/>
                  <a:t>绝缘体：基本不导电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  <a:defRPr/>
                </a:pPr>
                <a:r>
                  <a:rPr lang="zh-CN" altLang="en-US" dirty="0" smtClean="0"/>
                  <a:t>非绝缘体</a:t>
                </a:r>
                <a:endParaRPr lang="en-US" altLang="zh-CN" dirty="0" smtClean="0"/>
              </a:p>
              <a:p>
                <a:pPr lvl="2">
                  <a:lnSpc>
                    <a:spcPct val="100000"/>
                  </a:lnSpc>
                  <a:defRPr/>
                </a:pPr>
                <a:r>
                  <a:rPr lang="zh-CN" altLang="en-US" sz="2400" dirty="0" smtClean="0">
                    <a:latin typeface="+mn-ea"/>
                  </a:rPr>
                  <a:t>金属</a:t>
                </a:r>
                <a:endParaRPr lang="en-US" altLang="zh-CN" sz="2400" dirty="0" smtClean="0">
                  <a:latin typeface="+mn-ea"/>
                </a:endParaRPr>
              </a:p>
              <a:p>
                <a:pPr lvl="2">
                  <a:lnSpc>
                    <a:spcPct val="100000"/>
                  </a:lnSpc>
                  <a:defRPr/>
                </a:pPr>
                <a:r>
                  <a:rPr lang="zh-CN" altLang="en-US" sz="2400" dirty="0" smtClean="0">
                    <a:latin typeface="+mn-ea"/>
                  </a:rPr>
                  <a:t>半导体：电阻较大，负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400" dirty="0" smtClean="0">
                  <a:latin typeface="Symbol" pitchFamily="18" charset="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124743"/>
                <a:ext cx="8229600" cy="5184577"/>
              </a:xfrm>
              <a:blipFill>
                <a:blip r:embed="rId2"/>
                <a:stretch>
                  <a:fillRect l="-1185" t="-1294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晶体的能带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075240" cy="535339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对于晶体中的电子，由于整体效应导致电子能级会形成能带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某些能量区间能级及其密集，称能带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某些能量区间没有能级，称禁带</a:t>
            </a:r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9" y="3766137"/>
            <a:ext cx="2707317" cy="2865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64954"/>
            <a:ext cx="6286500" cy="286702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5038"/>
            <a:ext cx="8929687" cy="27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绝缘体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268413"/>
                <a:ext cx="5399831" cy="5065712"/>
              </a:xfrm>
            </p:spPr>
            <p:txBody>
              <a:bodyPr/>
              <a:lstStyle/>
              <a:p>
                <a:r>
                  <a:rPr lang="zh-CN" altLang="en-US" dirty="0" smtClean="0"/>
                  <a:t>电子将某个能带以下全部填满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已填最高能带距离下个能带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 dirty="0" err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 smtClean="0"/>
                  <a:t>很大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电子在已填能带中难以活动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电子需要获得很高能量才能抵达下一个能带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268413"/>
                <a:ext cx="5399831" cy="5065712"/>
              </a:xfrm>
              <a:blipFill>
                <a:blip r:embed="rId2"/>
                <a:stretch>
                  <a:fillRect l="-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412775"/>
            <a:ext cx="2386608" cy="504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半导体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412875"/>
                <a:ext cx="4535735" cy="492125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zh-CN" altLang="en-US" dirty="0" smtClean="0"/>
                  <a:t>最高已填能带距离下个能带的带隙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 dirty="0" err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 smtClean="0"/>
                  <a:t>不大</a:t>
                </a:r>
                <a:endParaRPr lang="en-US" altLang="zh-CN" dirty="0" smtClean="0"/>
              </a:p>
              <a:p>
                <a:pPr lvl="1">
                  <a:defRPr/>
                </a:pPr>
                <a:r>
                  <a:rPr lang="zh-CN" altLang="en-US" dirty="0" smtClean="0"/>
                  <a:t>电荷只需要获得不大的能量就可以到下个能带中运动</a:t>
                </a:r>
                <a:endParaRPr lang="en-US" altLang="zh-CN" dirty="0" smtClean="0"/>
              </a:p>
              <a:p>
                <a:pPr lvl="1">
                  <a:defRPr/>
                </a:pPr>
                <a:r>
                  <a:rPr lang="zh-CN" altLang="en-US" dirty="0" smtClean="0"/>
                  <a:t>热涨落使得电荷进入导带</a:t>
                </a:r>
                <a:endParaRPr lang="en-US" altLang="zh-CN" dirty="0" smtClean="0"/>
              </a:p>
              <a:p>
                <a:pPr lvl="1">
                  <a:defRPr/>
                </a:pPr>
                <a:r>
                  <a:rPr lang="zh-CN" altLang="en-US" dirty="0" smtClean="0"/>
                  <a:t>升温将增加载流子浓度</a:t>
                </a:r>
                <a:endParaRPr lang="en-US" altLang="zh-CN" dirty="0" smtClean="0"/>
              </a:p>
              <a:p>
                <a:pPr lvl="2">
                  <a:defRPr/>
                </a:pPr>
                <a:r>
                  <a:rPr lang="zh-CN" altLang="en-US" dirty="0" smtClean="0">
                    <a:latin typeface="+mn-ea"/>
                    <a:ea typeface="+mn-ea"/>
                  </a:rPr>
                  <a:t>温度越高电阻越小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412875"/>
                <a:ext cx="4535735" cy="4921250"/>
              </a:xfrm>
              <a:blipFill>
                <a:blip r:embed="rId2"/>
                <a:stretch>
                  <a:fillRect l="-2151" r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00808"/>
            <a:ext cx="3813175" cy="339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金属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5111799" cy="5065712"/>
          </a:xfrm>
        </p:spPr>
        <p:txBody>
          <a:bodyPr/>
          <a:lstStyle/>
          <a:p>
            <a:r>
              <a:rPr lang="zh-CN" altLang="en-US" dirty="0" smtClean="0"/>
              <a:t>没有带隙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绝对零度下填充的最高能级称</a:t>
            </a:r>
            <a:r>
              <a:rPr lang="zh-CN" altLang="en-US" dirty="0" smtClean="0">
                <a:solidFill>
                  <a:srgbClr val="FFFF00"/>
                </a:solidFill>
              </a:rPr>
              <a:t>费米能级</a:t>
            </a:r>
            <a:r>
              <a:rPr lang="zh-CN" altLang="en-US" dirty="0" smtClean="0"/>
              <a:t>，相应的能量称</a:t>
            </a:r>
            <a:r>
              <a:rPr lang="zh-CN" altLang="en-US" dirty="0" smtClean="0">
                <a:solidFill>
                  <a:srgbClr val="FFFF00"/>
                </a:solidFill>
              </a:rPr>
              <a:t>费米能量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 smtClean="0"/>
              <a:t>电荷可以自由运动</a:t>
            </a:r>
            <a:endParaRPr lang="en-US" altLang="zh-CN" dirty="0" smtClean="0"/>
          </a:p>
          <a:p>
            <a:r>
              <a:rPr lang="zh-CN" altLang="en-US" dirty="0" smtClean="0"/>
              <a:t>电阻率很小</a:t>
            </a:r>
            <a:endParaRPr lang="en-US" altLang="zh-CN" dirty="0" smtClean="0"/>
          </a:p>
          <a:p>
            <a:r>
              <a:rPr lang="zh-CN" altLang="en-US" dirty="0" smtClean="0"/>
              <a:t>电阻来源于散射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温度越高电阻越大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69021"/>
            <a:ext cx="3293901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2" descr="http://upload.wikimedia.org/wikipedia/commons/thumb/c/c7/Isolator-metal.svg/250px-Isolator-meta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8547065" cy="475252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3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4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5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6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27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8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9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30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3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3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33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34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5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36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古典型相册">
  <a:themeElements>
    <a:clrScheme name="技巧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华文新魏"/>
        <a:cs typeface=""/>
      </a:majorFont>
      <a:minorFont>
        <a:latin typeface="Arial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49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12000</TotalTime>
  <Words>529</Words>
  <Application>Microsoft Office PowerPoint</Application>
  <PresentationFormat>全屏显示(4:3)</PresentationFormat>
  <Paragraphs>94</Paragraphs>
  <Slides>25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71" baseType="lpstr">
      <vt:lpstr>黑体</vt:lpstr>
      <vt:lpstr>华文楷体</vt:lpstr>
      <vt:lpstr>华文新魏</vt:lpstr>
      <vt:lpstr>宋体</vt:lpstr>
      <vt:lpstr>Arial</vt:lpstr>
      <vt:lpstr>Cambria Math</vt:lpstr>
      <vt:lpstr>Century Schoolbook</vt:lpstr>
      <vt:lpstr>Symbol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1_自定义设计方案</vt:lpstr>
      <vt:lpstr>7_自定义设计方案</vt:lpstr>
      <vt:lpstr>古典型相册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MathType 6.0 Equation</vt:lpstr>
      <vt:lpstr>PowerPoint 演示文稿</vt:lpstr>
      <vt:lpstr>晶体</vt:lpstr>
      <vt:lpstr>特征量</vt:lpstr>
      <vt:lpstr>晶体的能带</vt:lpstr>
      <vt:lpstr>PowerPoint 演示文稿</vt:lpstr>
      <vt:lpstr>绝缘体</vt:lpstr>
      <vt:lpstr>半导体</vt:lpstr>
      <vt:lpstr>金属</vt:lpstr>
      <vt:lpstr>PowerPoint 演示文稿</vt:lpstr>
      <vt:lpstr>态密度</vt:lpstr>
      <vt:lpstr>能级的占有率</vt:lpstr>
      <vt:lpstr>状态占有数</vt:lpstr>
      <vt:lpstr>费米能计算</vt:lpstr>
      <vt:lpstr>空穴</vt:lpstr>
      <vt:lpstr>掺杂半导体</vt:lpstr>
      <vt:lpstr>掺杂半导体</vt:lpstr>
      <vt:lpstr>PN结</vt:lpstr>
      <vt:lpstr>PowerPoint 演示文稿</vt:lpstr>
      <vt:lpstr>结整流器</vt:lpstr>
      <vt:lpstr>PowerPoint 演示文稿</vt:lpstr>
      <vt:lpstr>PN结的单向导电性起到整流作用</vt:lpstr>
      <vt:lpstr>其他应用</vt:lpstr>
      <vt:lpstr>场效应管</vt:lpstr>
      <vt:lpstr>集成电路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 sheng</cp:lastModifiedBy>
  <cp:revision>657</cp:revision>
  <dcterms:created xsi:type="dcterms:W3CDTF">2012-02-08T09:22:22Z</dcterms:created>
  <dcterms:modified xsi:type="dcterms:W3CDTF">2018-12-18T16:42:32Z</dcterms:modified>
</cp:coreProperties>
</file>